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72" r:id="rId2"/>
  </p:sldMasterIdLst>
  <p:notesMasterIdLst>
    <p:notesMasterId r:id="rId80"/>
  </p:notesMasterIdLst>
  <p:sldIdLst>
    <p:sldId id="259" r:id="rId3"/>
    <p:sldId id="257" r:id="rId4"/>
    <p:sldId id="2147481448" r:id="rId5"/>
    <p:sldId id="2147481450" r:id="rId6"/>
    <p:sldId id="2147471442" r:id="rId7"/>
    <p:sldId id="2147471362" r:id="rId8"/>
    <p:sldId id="2147471449" r:id="rId9"/>
    <p:sldId id="2147481446" r:id="rId10"/>
    <p:sldId id="310" r:id="rId11"/>
    <p:sldId id="2147481451" r:id="rId12"/>
    <p:sldId id="2147481441" r:id="rId13"/>
    <p:sldId id="261" r:id="rId14"/>
    <p:sldId id="262" r:id="rId15"/>
    <p:sldId id="307" r:id="rId16"/>
    <p:sldId id="263" r:id="rId17"/>
    <p:sldId id="264" r:id="rId18"/>
    <p:sldId id="265" r:id="rId19"/>
    <p:sldId id="266" r:id="rId20"/>
    <p:sldId id="267" r:id="rId21"/>
    <p:sldId id="268" r:id="rId22"/>
    <p:sldId id="2142532774" r:id="rId23"/>
    <p:sldId id="2142532775" r:id="rId24"/>
    <p:sldId id="2142532776" r:id="rId25"/>
    <p:sldId id="2142532777" r:id="rId26"/>
    <p:sldId id="2142532730" r:id="rId27"/>
    <p:sldId id="269" r:id="rId28"/>
    <p:sldId id="2142532779" r:id="rId29"/>
    <p:sldId id="2142532780" r:id="rId30"/>
    <p:sldId id="2142532782" r:id="rId31"/>
    <p:sldId id="2142532728" r:id="rId32"/>
    <p:sldId id="2142532729" r:id="rId33"/>
    <p:sldId id="2142532785" r:id="rId34"/>
    <p:sldId id="2142532783" r:id="rId35"/>
    <p:sldId id="2142532786" r:id="rId36"/>
    <p:sldId id="2142532787" r:id="rId37"/>
    <p:sldId id="2142532789" r:id="rId38"/>
    <p:sldId id="2142532788" r:id="rId39"/>
    <p:sldId id="2142532790" r:id="rId40"/>
    <p:sldId id="2142532792" r:id="rId41"/>
    <p:sldId id="2142532793" r:id="rId42"/>
    <p:sldId id="2142532794" r:id="rId43"/>
    <p:sldId id="2142532795" r:id="rId44"/>
    <p:sldId id="2142532796" r:id="rId45"/>
    <p:sldId id="2142532797" r:id="rId46"/>
    <p:sldId id="2142532798" r:id="rId47"/>
    <p:sldId id="2142532800" r:id="rId48"/>
    <p:sldId id="2142532801" r:id="rId49"/>
    <p:sldId id="2142532802" r:id="rId50"/>
    <p:sldId id="2142532803" r:id="rId51"/>
    <p:sldId id="2142532805" r:id="rId52"/>
    <p:sldId id="2142532807" r:id="rId53"/>
    <p:sldId id="2142532811" r:id="rId54"/>
    <p:sldId id="2147481452" r:id="rId55"/>
    <p:sldId id="2142532809" r:id="rId56"/>
    <p:sldId id="2142532812" r:id="rId57"/>
    <p:sldId id="2142532814" r:id="rId58"/>
    <p:sldId id="2142532815" r:id="rId59"/>
    <p:sldId id="2142532816" r:id="rId60"/>
    <p:sldId id="2142532817" r:id="rId61"/>
    <p:sldId id="2142532818" r:id="rId62"/>
    <p:sldId id="286" r:id="rId63"/>
    <p:sldId id="288" r:id="rId64"/>
    <p:sldId id="289" r:id="rId65"/>
    <p:sldId id="290" r:id="rId66"/>
    <p:sldId id="291" r:id="rId67"/>
    <p:sldId id="292" r:id="rId68"/>
    <p:sldId id="293" r:id="rId69"/>
    <p:sldId id="294" r:id="rId70"/>
    <p:sldId id="295" r:id="rId71"/>
    <p:sldId id="306" r:id="rId72"/>
    <p:sldId id="300" r:id="rId73"/>
    <p:sldId id="297" r:id="rId74"/>
    <p:sldId id="305" r:id="rId75"/>
    <p:sldId id="302" r:id="rId76"/>
    <p:sldId id="311" r:id="rId77"/>
    <p:sldId id="312" r:id="rId78"/>
    <p:sldId id="296" r:id="rId79"/>
  </p:sldIdLst>
  <p:sldSz cx="12192000" cy="6858000"/>
  <p:notesSz cx="6858000" cy="9144000"/>
  <p:custDataLst>
    <p:tags r:id="rId81"/>
  </p:custDataLst>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0FC5CBA-EE34-B19D-A1FE-CBEE87953811}" name="Mark Holmes" initials="MH" userId="S::mholmes@cost.org::5ea79ebb-421f-45c4-9861-127a9e3ee1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257"/>
    <a:srgbClr val="FF2929"/>
    <a:srgbClr val="00B0F0"/>
    <a:srgbClr val="FFC000"/>
    <a:srgbClr val="92D050"/>
    <a:srgbClr val="F8CBAD"/>
    <a:srgbClr val="676360"/>
    <a:srgbClr val="422C16"/>
    <a:srgbClr val="0C788E"/>
    <a:srgbClr val="0251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FD05F-7205-475B-BE94-13342BC49B0C}" v="119" dt="2026-02-09T01:42:59.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94652" autoAdjust="0"/>
  </p:normalViewPr>
  <p:slideViewPr>
    <p:cSldViewPr>
      <p:cViewPr varScale="1">
        <p:scale>
          <a:sx n="82" d="100"/>
          <a:sy n="82" d="100"/>
        </p:scale>
        <p:origin x="582"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ags" Target="tags/tag1.xml"/><Relationship Id="rId86"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olmes" userId="5ea79ebb-421f-45c4-9861-127a9e3ee120" providerId="ADAL" clId="{1CD7F7EC-ADFB-42E0-B96B-CBF7B641E3C5}"/>
    <pc:docChg chg="undo custSel addSld delSld modSld sldOrd delMainMaster">
      <pc:chgData name="Mark Holmes" userId="5ea79ebb-421f-45c4-9861-127a9e3ee120" providerId="ADAL" clId="{1CD7F7EC-ADFB-42E0-B96B-CBF7B641E3C5}" dt="2026-02-09T01:54:23.560" v="1143" actId="1076"/>
      <pc:docMkLst>
        <pc:docMk/>
      </pc:docMkLst>
      <pc:sldChg chg="delSp modSp mod">
        <pc:chgData name="Mark Holmes" userId="5ea79ebb-421f-45c4-9861-127a9e3ee120" providerId="ADAL" clId="{1CD7F7EC-ADFB-42E0-B96B-CBF7B641E3C5}" dt="2026-02-09T01:17:55.918" v="939" actId="1076"/>
        <pc:sldMkLst>
          <pc:docMk/>
          <pc:sldMk cId="0" sldId="257"/>
        </pc:sldMkLst>
        <pc:spChg chg="mod">
          <ac:chgData name="Mark Holmes" userId="5ea79ebb-421f-45c4-9861-127a9e3ee120" providerId="ADAL" clId="{1CD7F7EC-ADFB-42E0-B96B-CBF7B641E3C5}" dt="2026-02-09T01:17:55.918" v="939" actId="1076"/>
          <ac:spMkLst>
            <pc:docMk/>
            <pc:sldMk cId="0" sldId="257"/>
            <ac:spMk id="4" creationId="{5E5FFD86-F23A-4A95-A38F-9A00E45E74C8}"/>
          </ac:spMkLst>
        </pc:spChg>
        <pc:spChg chg="mod">
          <ac:chgData name="Mark Holmes" userId="5ea79ebb-421f-45c4-9861-127a9e3ee120" providerId="ADAL" clId="{1CD7F7EC-ADFB-42E0-B96B-CBF7B641E3C5}" dt="2026-02-09T01:17:43.393" v="938" actId="2711"/>
          <ac:spMkLst>
            <pc:docMk/>
            <pc:sldMk cId="0" sldId="257"/>
            <ac:spMk id="9218" creationId="{1489D852-C361-4A66-9665-C622DC9E8EFB}"/>
          </ac:spMkLst>
        </pc:spChg>
        <pc:picChg chg="del mod">
          <ac:chgData name="Mark Holmes" userId="5ea79ebb-421f-45c4-9861-127a9e3ee120" providerId="ADAL" clId="{1CD7F7EC-ADFB-42E0-B96B-CBF7B641E3C5}" dt="2026-02-08T21:24:24.534" v="2" actId="478"/>
          <ac:picMkLst>
            <pc:docMk/>
            <pc:sldMk cId="0" sldId="257"/>
            <ac:picMk id="2" creationId="{BE89F3FD-280A-1659-6CF0-123233E39280}"/>
          </ac:picMkLst>
        </pc:picChg>
      </pc:sldChg>
      <pc:sldChg chg="addSp delSp modSp mod">
        <pc:chgData name="Mark Holmes" userId="5ea79ebb-421f-45c4-9861-127a9e3ee120" providerId="ADAL" clId="{1CD7F7EC-ADFB-42E0-B96B-CBF7B641E3C5}" dt="2026-02-08T23:03:57.208" v="488"/>
        <pc:sldMkLst>
          <pc:docMk/>
          <pc:sldMk cId="0" sldId="259"/>
        </pc:sldMkLst>
        <pc:spChg chg="mod">
          <ac:chgData name="Mark Holmes" userId="5ea79ebb-421f-45c4-9861-127a9e3ee120" providerId="ADAL" clId="{1CD7F7EC-ADFB-42E0-B96B-CBF7B641E3C5}" dt="2026-02-08T22:42:36.557" v="452" actId="20577"/>
          <ac:spMkLst>
            <pc:docMk/>
            <pc:sldMk cId="0" sldId="259"/>
            <ac:spMk id="8194" creationId="{05FFF227-40D7-4724-8B63-8FCD7F7BDF1E}"/>
          </ac:spMkLst>
        </pc:spChg>
        <pc:graphicFrameChg chg="add mod">
          <ac:chgData name="Mark Holmes" userId="5ea79ebb-421f-45c4-9861-127a9e3ee120" providerId="ADAL" clId="{1CD7F7EC-ADFB-42E0-B96B-CBF7B641E3C5}" dt="2026-02-08T23:03:57.208" v="488"/>
          <ac:graphicFrameMkLst>
            <pc:docMk/>
            <pc:sldMk cId="0" sldId="259"/>
            <ac:graphicFrameMk id="2" creationId="{86E8E5A6-779A-1F51-37A0-E8E39F0F7C1A}"/>
          </ac:graphicFrameMkLst>
        </pc:graphicFrameChg>
        <pc:graphicFrameChg chg="del">
          <ac:chgData name="Mark Holmes" userId="5ea79ebb-421f-45c4-9861-127a9e3ee120" providerId="ADAL" clId="{1CD7F7EC-ADFB-42E0-B96B-CBF7B641E3C5}" dt="2026-02-08T23:03:55.170" v="487" actId="478"/>
          <ac:graphicFrameMkLst>
            <pc:docMk/>
            <pc:sldMk cId="0" sldId="259"/>
            <ac:graphicFrameMk id="5" creationId="{E287868B-835B-DE31-1239-79AC38FB6FF9}"/>
          </ac:graphicFrameMkLst>
        </pc:graphicFrameChg>
        <pc:picChg chg="del">
          <ac:chgData name="Mark Holmes" userId="5ea79ebb-421f-45c4-9861-127a9e3ee120" providerId="ADAL" clId="{1CD7F7EC-ADFB-42E0-B96B-CBF7B641E3C5}" dt="2026-02-08T21:24:16.807" v="0" actId="478"/>
          <ac:picMkLst>
            <pc:docMk/>
            <pc:sldMk cId="0" sldId="259"/>
            <ac:picMk id="4" creationId="{D2E8438A-8467-4770-4DF3-8D041A03D281}"/>
          </ac:picMkLst>
        </pc:picChg>
      </pc:sldChg>
      <pc:sldChg chg="delSp modSp mod">
        <pc:chgData name="Mark Holmes" userId="5ea79ebb-421f-45c4-9861-127a9e3ee120" providerId="ADAL" clId="{1CD7F7EC-ADFB-42E0-B96B-CBF7B641E3C5}" dt="2026-02-09T01:19:06.159" v="946" actId="1076"/>
        <pc:sldMkLst>
          <pc:docMk/>
          <pc:sldMk cId="2116224575" sldId="261"/>
        </pc:sldMkLst>
        <pc:spChg chg="mod">
          <ac:chgData name="Mark Holmes" userId="5ea79ebb-421f-45c4-9861-127a9e3ee120" providerId="ADAL" clId="{1CD7F7EC-ADFB-42E0-B96B-CBF7B641E3C5}" dt="2026-02-09T01:19:06.159" v="946" actId="1076"/>
          <ac:spMkLst>
            <pc:docMk/>
            <pc:sldMk cId="2116224575" sldId="261"/>
            <ac:spMk id="9219" creationId="{02683CB8-C0F2-46CC-9372-FE5CB0AA9B4B}"/>
          </ac:spMkLst>
        </pc:spChg>
        <pc:picChg chg="del">
          <ac:chgData name="Mark Holmes" userId="5ea79ebb-421f-45c4-9861-127a9e3ee120" providerId="ADAL" clId="{1CD7F7EC-ADFB-42E0-B96B-CBF7B641E3C5}" dt="2026-02-08T21:24:49.020" v="5" actId="478"/>
          <ac:picMkLst>
            <pc:docMk/>
            <pc:sldMk cId="2116224575" sldId="261"/>
            <ac:picMk id="4" creationId="{0EBAE840-3DFC-258F-76CE-0A7F8743FB59}"/>
          </ac:picMkLst>
        </pc:picChg>
      </pc:sldChg>
      <pc:sldChg chg="delSp modSp mod">
        <pc:chgData name="Mark Holmes" userId="5ea79ebb-421f-45c4-9861-127a9e3ee120" providerId="ADAL" clId="{1CD7F7EC-ADFB-42E0-B96B-CBF7B641E3C5}" dt="2026-02-09T01:17:03.045" v="935" actId="2711"/>
        <pc:sldMkLst>
          <pc:docMk/>
          <pc:sldMk cId="945459100" sldId="262"/>
        </pc:sldMkLst>
        <pc:spChg chg="mod">
          <ac:chgData name="Mark Holmes" userId="5ea79ebb-421f-45c4-9861-127a9e3ee120" providerId="ADAL" clId="{1CD7F7EC-ADFB-42E0-B96B-CBF7B641E3C5}" dt="2026-02-09T01:16:55.583" v="934" actId="1076"/>
          <ac:spMkLst>
            <pc:docMk/>
            <pc:sldMk cId="945459100" sldId="262"/>
            <ac:spMk id="4" creationId="{5FE55A9E-8F2A-481B-8B25-44F56C67E64E}"/>
          </ac:spMkLst>
        </pc:spChg>
        <pc:spChg chg="mod">
          <ac:chgData name="Mark Holmes" userId="5ea79ebb-421f-45c4-9861-127a9e3ee120" providerId="ADAL" clId="{1CD7F7EC-ADFB-42E0-B96B-CBF7B641E3C5}" dt="2026-02-09T01:17:03.045" v="935" actId="2711"/>
          <ac:spMkLst>
            <pc:docMk/>
            <pc:sldMk cId="945459100" sldId="262"/>
            <ac:spMk id="9219" creationId="{02683CB8-C0F2-46CC-9372-FE5CB0AA9B4B}"/>
          </ac:spMkLst>
        </pc:spChg>
        <pc:picChg chg="del">
          <ac:chgData name="Mark Holmes" userId="5ea79ebb-421f-45c4-9861-127a9e3ee120" providerId="ADAL" clId="{1CD7F7EC-ADFB-42E0-B96B-CBF7B641E3C5}" dt="2026-02-08T21:24:50.848" v="6" actId="478"/>
          <ac:picMkLst>
            <pc:docMk/>
            <pc:sldMk cId="945459100" sldId="262"/>
            <ac:picMk id="2" creationId="{5BABFD8A-B4BB-0B3C-1171-AD84AD7FF37F}"/>
          </ac:picMkLst>
        </pc:picChg>
      </pc:sldChg>
      <pc:sldChg chg="delSp modSp mod">
        <pc:chgData name="Mark Holmes" userId="5ea79ebb-421f-45c4-9861-127a9e3ee120" providerId="ADAL" clId="{1CD7F7EC-ADFB-42E0-B96B-CBF7B641E3C5}" dt="2026-02-09T01:19:54.313" v="951" actId="2711"/>
        <pc:sldMkLst>
          <pc:docMk/>
          <pc:sldMk cId="544116454" sldId="263"/>
        </pc:sldMkLst>
        <pc:spChg chg="mod">
          <ac:chgData name="Mark Holmes" userId="5ea79ebb-421f-45c4-9861-127a9e3ee120" providerId="ADAL" clId="{1CD7F7EC-ADFB-42E0-B96B-CBF7B641E3C5}" dt="2026-02-09T01:19:47.950" v="950" actId="14100"/>
          <ac:spMkLst>
            <pc:docMk/>
            <pc:sldMk cId="544116454" sldId="263"/>
            <ac:spMk id="9218" creationId="{1489D852-C361-4A66-9665-C622DC9E8EFB}"/>
          </ac:spMkLst>
        </pc:spChg>
        <pc:spChg chg="mod">
          <ac:chgData name="Mark Holmes" userId="5ea79ebb-421f-45c4-9861-127a9e3ee120" providerId="ADAL" clId="{1CD7F7EC-ADFB-42E0-B96B-CBF7B641E3C5}" dt="2026-02-09T01:19:54.313" v="951" actId="2711"/>
          <ac:spMkLst>
            <pc:docMk/>
            <pc:sldMk cId="544116454" sldId="263"/>
            <ac:spMk id="9219" creationId="{02683CB8-C0F2-46CC-9372-FE5CB0AA9B4B}"/>
          </ac:spMkLst>
        </pc:spChg>
        <pc:picChg chg="del">
          <ac:chgData name="Mark Holmes" userId="5ea79ebb-421f-45c4-9861-127a9e3ee120" providerId="ADAL" clId="{1CD7F7EC-ADFB-42E0-B96B-CBF7B641E3C5}" dt="2026-02-08T21:24:53.533" v="8" actId="478"/>
          <ac:picMkLst>
            <pc:docMk/>
            <pc:sldMk cId="544116454" sldId="263"/>
            <ac:picMk id="2" creationId="{267485C1-DF7D-A70D-4EA7-409DE254830F}"/>
          </ac:picMkLst>
        </pc:picChg>
      </pc:sldChg>
      <pc:sldChg chg="delSp modSp mod">
        <pc:chgData name="Mark Holmes" userId="5ea79ebb-421f-45c4-9861-127a9e3ee120" providerId="ADAL" clId="{1CD7F7EC-ADFB-42E0-B96B-CBF7B641E3C5}" dt="2026-02-09T01:20:26.425" v="955" actId="27636"/>
        <pc:sldMkLst>
          <pc:docMk/>
          <pc:sldMk cId="19826419" sldId="264"/>
        </pc:sldMkLst>
        <pc:spChg chg="mod">
          <ac:chgData name="Mark Holmes" userId="5ea79ebb-421f-45c4-9861-127a9e3ee120" providerId="ADAL" clId="{1CD7F7EC-ADFB-42E0-B96B-CBF7B641E3C5}" dt="2026-02-09T01:20:20.022" v="953" actId="2711"/>
          <ac:spMkLst>
            <pc:docMk/>
            <pc:sldMk cId="19826419" sldId="264"/>
            <ac:spMk id="9218" creationId="{1489D852-C361-4A66-9665-C622DC9E8EFB}"/>
          </ac:spMkLst>
        </pc:spChg>
        <pc:spChg chg="mod">
          <ac:chgData name="Mark Holmes" userId="5ea79ebb-421f-45c4-9861-127a9e3ee120" providerId="ADAL" clId="{1CD7F7EC-ADFB-42E0-B96B-CBF7B641E3C5}" dt="2026-02-09T01:20:26.425" v="955" actId="27636"/>
          <ac:spMkLst>
            <pc:docMk/>
            <pc:sldMk cId="19826419" sldId="264"/>
            <ac:spMk id="9219" creationId="{02683CB8-C0F2-46CC-9372-FE5CB0AA9B4B}"/>
          </ac:spMkLst>
        </pc:spChg>
        <pc:picChg chg="del">
          <ac:chgData name="Mark Holmes" userId="5ea79ebb-421f-45c4-9861-127a9e3ee120" providerId="ADAL" clId="{1CD7F7EC-ADFB-42E0-B96B-CBF7B641E3C5}" dt="2026-02-08T21:24:56.403" v="10" actId="478"/>
          <ac:picMkLst>
            <pc:docMk/>
            <pc:sldMk cId="19826419" sldId="264"/>
            <ac:picMk id="2" creationId="{C60EB6C0-F49D-7104-6045-2601B4678F86}"/>
          </ac:picMkLst>
        </pc:picChg>
      </pc:sldChg>
      <pc:sldChg chg="delSp modSp mod">
        <pc:chgData name="Mark Holmes" userId="5ea79ebb-421f-45c4-9861-127a9e3ee120" providerId="ADAL" clId="{1CD7F7EC-ADFB-42E0-B96B-CBF7B641E3C5}" dt="2026-02-09T01:21:01.551" v="958" actId="2711"/>
        <pc:sldMkLst>
          <pc:docMk/>
          <pc:sldMk cId="3835343517" sldId="265"/>
        </pc:sldMkLst>
        <pc:spChg chg="mod">
          <ac:chgData name="Mark Holmes" userId="5ea79ebb-421f-45c4-9861-127a9e3ee120" providerId="ADAL" clId="{1CD7F7EC-ADFB-42E0-B96B-CBF7B641E3C5}" dt="2026-02-09T01:20:37.927" v="956" actId="2711"/>
          <ac:spMkLst>
            <pc:docMk/>
            <pc:sldMk cId="3835343517" sldId="265"/>
            <ac:spMk id="9218" creationId="{1489D852-C361-4A66-9665-C622DC9E8EFB}"/>
          </ac:spMkLst>
        </pc:spChg>
        <pc:graphicFrameChg chg="modGraphic">
          <ac:chgData name="Mark Holmes" userId="5ea79ebb-421f-45c4-9861-127a9e3ee120" providerId="ADAL" clId="{1CD7F7EC-ADFB-42E0-B96B-CBF7B641E3C5}" dt="2026-02-09T01:20:52.839" v="957" actId="2711"/>
          <ac:graphicFrameMkLst>
            <pc:docMk/>
            <pc:sldMk cId="3835343517" sldId="265"/>
            <ac:graphicFrameMk id="12" creationId="{D4943D8A-80EA-4A80-9DAC-C5A3A05DAAD6}"/>
          </ac:graphicFrameMkLst>
        </pc:graphicFrameChg>
        <pc:graphicFrameChg chg="modGraphic">
          <ac:chgData name="Mark Holmes" userId="5ea79ebb-421f-45c4-9861-127a9e3ee120" providerId="ADAL" clId="{1CD7F7EC-ADFB-42E0-B96B-CBF7B641E3C5}" dt="2026-02-09T01:21:01.551" v="958" actId="2711"/>
          <ac:graphicFrameMkLst>
            <pc:docMk/>
            <pc:sldMk cId="3835343517" sldId="265"/>
            <ac:graphicFrameMk id="14" creationId="{6A330E00-C309-434C-A47D-F3442358743D}"/>
          </ac:graphicFrameMkLst>
        </pc:graphicFrameChg>
        <pc:picChg chg="del">
          <ac:chgData name="Mark Holmes" userId="5ea79ebb-421f-45c4-9861-127a9e3ee120" providerId="ADAL" clId="{1CD7F7EC-ADFB-42E0-B96B-CBF7B641E3C5}" dt="2026-02-08T21:24:55.054" v="9" actId="478"/>
          <ac:picMkLst>
            <pc:docMk/>
            <pc:sldMk cId="3835343517" sldId="265"/>
            <ac:picMk id="3" creationId="{3FEB3F5A-A0E1-90F9-A5A7-207CAD0C9F8F}"/>
          </ac:picMkLst>
        </pc:picChg>
      </pc:sldChg>
      <pc:sldChg chg="delSp modSp mod">
        <pc:chgData name="Mark Holmes" userId="5ea79ebb-421f-45c4-9861-127a9e3ee120" providerId="ADAL" clId="{1CD7F7EC-ADFB-42E0-B96B-CBF7B641E3C5}" dt="2026-02-09T01:21:12.834" v="960" actId="27636"/>
        <pc:sldMkLst>
          <pc:docMk/>
          <pc:sldMk cId="302318253" sldId="266"/>
        </pc:sldMkLst>
        <pc:spChg chg="mod">
          <ac:chgData name="Mark Holmes" userId="5ea79ebb-421f-45c4-9861-127a9e3ee120" providerId="ADAL" clId="{1CD7F7EC-ADFB-42E0-B96B-CBF7B641E3C5}" dt="2026-02-08T23:31:04.164" v="743" actId="20577"/>
          <ac:spMkLst>
            <pc:docMk/>
            <pc:sldMk cId="302318253" sldId="266"/>
            <ac:spMk id="5" creationId="{C0797711-78ED-4B40-A1BC-62D1ADCF10E3}"/>
          </ac:spMkLst>
        </pc:spChg>
        <pc:spChg chg="mod">
          <ac:chgData name="Mark Holmes" userId="5ea79ebb-421f-45c4-9861-127a9e3ee120" providerId="ADAL" clId="{1CD7F7EC-ADFB-42E0-B96B-CBF7B641E3C5}" dt="2026-02-08T23:47:52.222" v="831" actId="207"/>
          <ac:spMkLst>
            <pc:docMk/>
            <pc:sldMk cId="302318253" sldId="266"/>
            <ac:spMk id="6" creationId="{237A4A26-ADA6-4D7C-8891-F4FD50323C73}"/>
          </ac:spMkLst>
        </pc:spChg>
        <pc:spChg chg="mod">
          <ac:chgData name="Mark Holmes" userId="5ea79ebb-421f-45c4-9861-127a9e3ee120" providerId="ADAL" clId="{1CD7F7EC-ADFB-42E0-B96B-CBF7B641E3C5}" dt="2026-02-08T23:48:10.167" v="832" actId="207"/>
          <ac:spMkLst>
            <pc:docMk/>
            <pc:sldMk cId="302318253" sldId="266"/>
            <ac:spMk id="9" creationId="{8676AE17-C4FC-4151-B964-7D005A53F8AA}"/>
          </ac:spMkLst>
        </pc:spChg>
        <pc:spChg chg="mod">
          <ac:chgData name="Mark Holmes" userId="5ea79ebb-421f-45c4-9861-127a9e3ee120" providerId="ADAL" clId="{1CD7F7EC-ADFB-42E0-B96B-CBF7B641E3C5}" dt="2026-02-08T23:48:34.597" v="833" actId="207"/>
          <ac:spMkLst>
            <pc:docMk/>
            <pc:sldMk cId="302318253" sldId="266"/>
            <ac:spMk id="10" creationId="{89F68E5C-A87B-4661-BDDE-65E8EA7890B3}"/>
          </ac:spMkLst>
        </pc:spChg>
        <pc:spChg chg="mod">
          <ac:chgData name="Mark Holmes" userId="5ea79ebb-421f-45c4-9861-127a9e3ee120" providerId="ADAL" clId="{1CD7F7EC-ADFB-42E0-B96B-CBF7B641E3C5}" dt="2026-02-08T23:48:53.758" v="834" actId="207"/>
          <ac:spMkLst>
            <pc:docMk/>
            <pc:sldMk cId="302318253" sldId="266"/>
            <ac:spMk id="11" creationId="{69B05844-DA57-4996-AF14-E30EC4083E9B}"/>
          </ac:spMkLst>
        </pc:spChg>
        <pc:spChg chg="mod">
          <ac:chgData name="Mark Holmes" userId="5ea79ebb-421f-45c4-9861-127a9e3ee120" providerId="ADAL" clId="{1CD7F7EC-ADFB-42E0-B96B-CBF7B641E3C5}" dt="2026-02-08T23:49:39.648" v="835" actId="207"/>
          <ac:spMkLst>
            <pc:docMk/>
            <pc:sldMk cId="302318253" sldId="266"/>
            <ac:spMk id="13" creationId="{3800350B-1AC2-429A-91D0-CF99A6D0AD85}"/>
          </ac:spMkLst>
        </pc:spChg>
        <pc:spChg chg="mod">
          <ac:chgData name="Mark Holmes" userId="5ea79ebb-421f-45c4-9861-127a9e3ee120" providerId="ADAL" clId="{1CD7F7EC-ADFB-42E0-B96B-CBF7B641E3C5}" dt="2026-02-08T23:29:46.953" v="733" actId="20577"/>
          <ac:spMkLst>
            <pc:docMk/>
            <pc:sldMk cId="302318253" sldId="266"/>
            <ac:spMk id="16" creationId="{0D2B5625-4CCA-48CB-AF92-FC0049E725BE}"/>
          </ac:spMkLst>
        </pc:spChg>
        <pc:spChg chg="mod">
          <ac:chgData name="Mark Holmes" userId="5ea79ebb-421f-45c4-9861-127a9e3ee120" providerId="ADAL" clId="{1CD7F7EC-ADFB-42E0-B96B-CBF7B641E3C5}" dt="2026-02-08T23:29:59.203" v="736" actId="20577"/>
          <ac:spMkLst>
            <pc:docMk/>
            <pc:sldMk cId="302318253" sldId="266"/>
            <ac:spMk id="17" creationId="{D19C7CB6-20D3-4519-B2E5-BED1CB3C9877}"/>
          </ac:spMkLst>
        </pc:spChg>
        <pc:spChg chg="mod">
          <ac:chgData name="Mark Holmes" userId="5ea79ebb-421f-45c4-9861-127a9e3ee120" providerId="ADAL" clId="{1CD7F7EC-ADFB-42E0-B96B-CBF7B641E3C5}" dt="2026-02-08T23:30:25.047" v="737" actId="6549"/>
          <ac:spMkLst>
            <pc:docMk/>
            <pc:sldMk cId="302318253" sldId="266"/>
            <ac:spMk id="19" creationId="{5712675D-C5CE-4A75-9D6B-05D3E4761FAC}"/>
          </ac:spMkLst>
        </pc:spChg>
        <pc:spChg chg="mod">
          <ac:chgData name="Mark Holmes" userId="5ea79ebb-421f-45c4-9861-127a9e3ee120" providerId="ADAL" clId="{1CD7F7EC-ADFB-42E0-B96B-CBF7B641E3C5}" dt="2026-02-08T23:30:36.754" v="738" actId="6549"/>
          <ac:spMkLst>
            <pc:docMk/>
            <pc:sldMk cId="302318253" sldId="266"/>
            <ac:spMk id="20" creationId="{429D5709-C6E4-46FE-B3DB-34F0A0C72AFD}"/>
          </ac:spMkLst>
        </pc:spChg>
        <pc:spChg chg="mod">
          <ac:chgData name="Mark Holmes" userId="5ea79ebb-421f-45c4-9861-127a9e3ee120" providerId="ADAL" clId="{1CD7F7EC-ADFB-42E0-B96B-CBF7B641E3C5}" dt="2026-02-08T23:30:53.828" v="741" actId="20577"/>
          <ac:spMkLst>
            <pc:docMk/>
            <pc:sldMk cId="302318253" sldId="266"/>
            <ac:spMk id="21" creationId="{D3BBBC41-D77F-48E7-9E2F-E31CEB76E37B}"/>
          </ac:spMkLst>
        </pc:spChg>
        <pc:spChg chg="mod">
          <ac:chgData name="Mark Holmes" userId="5ea79ebb-421f-45c4-9861-127a9e3ee120" providerId="ADAL" clId="{1CD7F7EC-ADFB-42E0-B96B-CBF7B641E3C5}" dt="2026-02-08T23:31:38.358" v="747" actId="6549"/>
          <ac:spMkLst>
            <pc:docMk/>
            <pc:sldMk cId="302318253" sldId="266"/>
            <ac:spMk id="22" creationId="{2DEEA3D9-004D-4C65-8123-09A0EDDB646E}"/>
          </ac:spMkLst>
        </pc:spChg>
        <pc:spChg chg="mod">
          <ac:chgData name="Mark Holmes" userId="5ea79ebb-421f-45c4-9861-127a9e3ee120" providerId="ADAL" clId="{1CD7F7EC-ADFB-42E0-B96B-CBF7B641E3C5}" dt="2026-02-08T23:31:49.254" v="751" actId="20577"/>
          <ac:spMkLst>
            <pc:docMk/>
            <pc:sldMk cId="302318253" sldId="266"/>
            <ac:spMk id="23" creationId="{4F1357E9-498B-4C7B-9D6C-C4715E2CAEAA}"/>
          </ac:spMkLst>
        </pc:spChg>
        <pc:spChg chg="mod">
          <ac:chgData name="Mark Holmes" userId="5ea79ebb-421f-45c4-9861-127a9e3ee120" providerId="ADAL" clId="{1CD7F7EC-ADFB-42E0-B96B-CBF7B641E3C5}" dt="2026-02-08T23:32:17.536" v="756" actId="20577"/>
          <ac:spMkLst>
            <pc:docMk/>
            <pc:sldMk cId="302318253" sldId="266"/>
            <ac:spMk id="24" creationId="{59902804-3CC3-4BB6-8883-F18A7B436AF2}"/>
          </ac:spMkLst>
        </pc:spChg>
        <pc:spChg chg="mod">
          <ac:chgData name="Mark Holmes" userId="5ea79ebb-421f-45c4-9861-127a9e3ee120" providerId="ADAL" clId="{1CD7F7EC-ADFB-42E0-B96B-CBF7B641E3C5}" dt="2026-02-08T23:32:24.823" v="757" actId="6549"/>
          <ac:spMkLst>
            <pc:docMk/>
            <pc:sldMk cId="302318253" sldId="266"/>
            <ac:spMk id="25" creationId="{98C4AEDF-328D-4FBD-A95A-232051777EDA}"/>
          </ac:spMkLst>
        </pc:spChg>
        <pc:spChg chg="mod">
          <ac:chgData name="Mark Holmes" userId="5ea79ebb-421f-45c4-9861-127a9e3ee120" providerId="ADAL" clId="{1CD7F7EC-ADFB-42E0-B96B-CBF7B641E3C5}" dt="2026-02-08T23:32:41.037" v="759" actId="20577"/>
          <ac:spMkLst>
            <pc:docMk/>
            <pc:sldMk cId="302318253" sldId="266"/>
            <ac:spMk id="27" creationId="{C9BDD246-0281-4513-AEFE-99DEC17E1BB5}"/>
          </ac:spMkLst>
        </pc:spChg>
        <pc:spChg chg="mod">
          <ac:chgData name="Mark Holmes" userId="5ea79ebb-421f-45c4-9861-127a9e3ee120" providerId="ADAL" clId="{1CD7F7EC-ADFB-42E0-B96B-CBF7B641E3C5}" dt="2026-02-08T23:32:55.859" v="760" actId="6549"/>
          <ac:spMkLst>
            <pc:docMk/>
            <pc:sldMk cId="302318253" sldId="266"/>
            <ac:spMk id="28" creationId="{F3AB9E74-AE05-4E01-99A4-638D18B50748}"/>
          </ac:spMkLst>
        </pc:spChg>
        <pc:spChg chg="mod">
          <ac:chgData name="Mark Holmes" userId="5ea79ebb-421f-45c4-9861-127a9e3ee120" providerId="ADAL" clId="{1CD7F7EC-ADFB-42E0-B96B-CBF7B641E3C5}" dt="2026-02-08T23:33:08.703" v="761" actId="6549"/>
          <ac:spMkLst>
            <pc:docMk/>
            <pc:sldMk cId="302318253" sldId="266"/>
            <ac:spMk id="29" creationId="{07D5112B-C9CF-4E1B-AD8D-7399FD38E677}"/>
          </ac:spMkLst>
        </pc:spChg>
        <pc:spChg chg="mod">
          <ac:chgData name="Mark Holmes" userId="5ea79ebb-421f-45c4-9861-127a9e3ee120" providerId="ADAL" clId="{1CD7F7EC-ADFB-42E0-B96B-CBF7B641E3C5}" dt="2026-02-08T23:33:21.114" v="764" actId="20577"/>
          <ac:spMkLst>
            <pc:docMk/>
            <pc:sldMk cId="302318253" sldId="266"/>
            <ac:spMk id="30" creationId="{EB7516BB-A12F-44B7-923A-06ED0F649360}"/>
          </ac:spMkLst>
        </pc:spChg>
        <pc:spChg chg="mod">
          <ac:chgData name="Mark Holmes" userId="5ea79ebb-421f-45c4-9861-127a9e3ee120" providerId="ADAL" clId="{1CD7F7EC-ADFB-42E0-B96B-CBF7B641E3C5}" dt="2026-02-08T23:34:23.852" v="769" actId="20577"/>
          <ac:spMkLst>
            <pc:docMk/>
            <pc:sldMk cId="302318253" sldId="266"/>
            <ac:spMk id="34" creationId="{B5C2CC65-8981-404B-A477-9633028046C5}"/>
          </ac:spMkLst>
        </pc:spChg>
        <pc:spChg chg="mod">
          <ac:chgData name="Mark Holmes" userId="5ea79ebb-421f-45c4-9861-127a9e3ee120" providerId="ADAL" clId="{1CD7F7EC-ADFB-42E0-B96B-CBF7B641E3C5}" dt="2026-02-08T23:34:47.562" v="771" actId="20577"/>
          <ac:spMkLst>
            <pc:docMk/>
            <pc:sldMk cId="302318253" sldId="266"/>
            <ac:spMk id="36" creationId="{C9EC6B0E-DFCC-4549-8B88-9A3323F13B80}"/>
          </ac:spMkLst>
        </pc:spChg>
        <pc:spChg chg="mod">
          <ac:chgData name="Mark Holmes" userId="5ea79ebb-421f-45c4-9861-127a9e3ee120" providerId="ADAL" clId="{1CD7F7EC-ADFB-42E0-B96B-CBF7B641E3C5}" dt="2026-02-08T23:34:59.542" v="773" actId="20577"/>
          <ac:spMkLst>
            <pc:docMk/>
            <pc:sldMk cId="302318253" sldId="266"/>
            <ac:spMk id="37" creationId="{0C16C574-093C-491E-951B-DE2788F93CBA}"/>
          </ac:spMkLst>
        </pc:spChg>
        <pc:spChg chg="mod">
          <ac:chgData name="Mark Holmes" userId="5ea79ebb-421f-45c4-9861-127a9e3ee120" providerId="ADAL" clId="{1CD7F7EC-ADFB-42E0-B96B-CBF7B641E3C5}" dt="2026-02-08T23:35:09.571" v="774" actId="6549"/>
          <ac:spMkLst>
            <pc:docMk/>
            <pc:sldMk cId="302318253" sldId="266"/>
            <ac:spMk id="38" creationId="{BDB84303-9C2F-42F6-BE0B-77CA20085D78}"/>
          </ac:spMkLst>
        </pc:spChg>
        <pc:spChg chg="mod">
          <ac:chgData name="Mark Holmes" userId="5ea79ebb-421f-45c4-9861-127a9e3ee120" providerId="ADAL" clId="{1CD7F7EC-ADFB-42E0-B96B-CBF7B641E3C5}" dt="2026-02-08T23:36:09.299" v="782" actId="20577"/>
          <ac:spMkLst>
            <pc:docMk/>
            <pc:sldMk cId="302318253" sldId="266"/>
            <ac:spMk id="39" creationId="{B354280B-D6FE-4BEA-A533-18EABB8F25CD}"/>
          </ac:spMkLst>
        </pc:spChg>
        <pc:spChg chg="mod">
          <ac:chgData name="Mark Holmes" userId="5ea79ebb-421f-45c4-9861-127a9e3ee120" providerId="ADAL" clId="{1CD7F7EC-ADFB-42E0-B96B-CBF7B641E3C5}" dt="2026-02-08T23:36:23.823" v="783" actId="6549"/>
          <ac:spMkLst>
            <pc:docMk/>
            <pc:sldMk cId="302318253" sldId="266"/>
            <ac:spMk id="40" creationId="{D7240182-9803-4DC8-A670-8A4B65116922}"/>
          </ac:spMkLst>
        </pc:spChg>
        <pc:spChg chg="mod">
          <ac:chgData name="Mark Holmes" userId="5ea79ebb-421f-45c4-9861-127a9e3ee120" providerId="ADAL" clId="{1CD7F7EC-ADFB-42E0-B96B-CBF7B641E3C5}" dt="2026-02-08T23:36:36.106" v="786" actId="20577"/>
          <ac:spMkLst>
            <pc:docMk/>
            <pc:sldMk cId="302318253" sldId="266"/>
            <ac:spMk id="41" creationId="{4260A2EB-7E31-478F-9663-03497F47B790}"/>
          </ac:spMkLst>
        </pc:spChg>
        <pc:spChg chg="mod">
          <ac:chgData name="Mark Holmes" userId="5ea79ebb-421f-45c4-9861-127a9e3ee120" providerId="ADAL" clId="{1CD7F7EC-ADFB-42E0-B96B-CBF7B641E3C5}" dt="2026-02-08T23:37:10.070" v="787" actId="20577"/>
          <ac:spMkLst>
            <pc:docMk/>
            <pc:sldMk cId="302318253" sldId="266"/>
            <ac:spMk id="43" creationId="{3F9C9EE2-E171-4E7B-A167-24E93DBAE85D}"/>
          </ac:spMkLst>
        </pc:spChg>
        <pc:spChg chg="mod">
          <ac:chgData name="Mark Holmes" userId="5ea79ebb-421f-45c4-9861-127a9e3ee120" providerId="ADAL" clId="{1CD7F7EC-ADFB-42E0-B96B-CBF7B641E3C5}" dt="2026-02-08T23:37:22.133" v="788" actId="20577"/>
          <ac:spMkLst>
            <pc:docMk/>
            <pc:sldMk cId="302318253" sldId="266"/>
            <ac:spMk id="44" creationId="{924381A8-0284-4CBF-AECF-52CFB485AD60}"/>
          </ac:spMkLst>
        </pc:spChg>
        <pc:spChg chg="mod">
          <ac:chgData name="Mark Holmes" userId="5ea79ebb-421f-45c4-9861-127a9e3ee120" providerId="ADAL" clId="{1CD7F7EC-ADFB-42E0-B96B-CBF7B641E3C5}" dt="2026-02-08T23:37:33.757" v="789" actId="6549"/>
          <ac:spMkLst>
            <pc:docMk/>
            <pc:sldMk cId="302318253" sldId="266"/>
            <ac:spMk id="45" creationId="{10F722BD-8265-4007-A19A-0A2003B090AC}"/>
          </ac:spMkLst>
        </pc:spChg>
        <pc:spChg chg="mod">
          <ac:chgData name="Mark Holmes" userId="5ea79ebb-421f-45c4-9861-127a9e3ee120" providerId="ADAL" clId="{1CD7F7EC-ADFB-42E0-B96B-CBF7B641E3C5}" dt="2026-02-08T23:37:48.054" v="791" actId="20577"/>
          <ac:spMkLst>
            <pc:docMk/>
            <pc:sldMk cId="302318253" sldId="266"/>
            <ac:spMk id="46" creationId="{507034EC-7D2A-48BB-AB1D-FF0D50E81DDC}"/>
          </ac:spMkLst>
        </pc:spChg>
        <pc:spChg chg="mod">
          <ac:chgData name="Mark Holmes" userId="5ea79ebb-421f-45c4-9861-127a9e3ee120" providerId="ADAL" clId="{1CD7F7EC-ADFB-42E0-B96B-CBF7B641E3C5}" dt="2026-02-08T23:38:10.107" v="794" actId="6549"/>
          <ac:spMkLst>
            <pc:docMk/>
            <pc:sldMk cId="302318253" sldId="266"/>
            <ac:spMk id="47" creationId="{3841452B-3A40-4B3A-A11B-5D6F7FD2B9F3}"/>
          </ac:spMkLst>
        </pc:spChg>
        <pc:spChg chg="mod">
          <ac:chgData name="Mark Holmes" userId="5ea79ebb-421f-45c4-9861-127a9e3ee120" providerId="ADAL" clId="{1CD7F7EC-ADFB-42E0-B96B-CBF7B641E3C5}" dt="2026-02-08T23:38:23.606" v="795" actId="6549"/>
          <ac:spMkLst>
            <pc:docMk/>
            <pc:sldMk cId="302318253" sldId="266"/>
            <ac:spMk id="48" creationId="{00A22351-D32A-4000-9851-1E34993EE49C}"/>
          </ac:spMkLst>
        </pc:spChg>
        <pc:spChg chg="mod">
          <ac:chgData name="Mark Holmes" userId="5ea79ebb-421f-45c4-9861-127a9e3ee120" providerId="ADAL" clId="{1CD7F7EC-ADFB-42E0-B96B-CBF7B641E3C5}" dt="2026-02-08T23:38:38.393" v="799" actId="20577"/>
          <ac:spMkLst>
            <pc:docMk/>
            <pc:sldMk cId="302318253" sldId="266"/>
            <ac:spMk id="49" creationId="{6F7D8056-8BD5-4AE3-883A-9CA3410E96B6}"/>
          </ac:spMkLst>
        </pc:spChg>
        <pc:spChg chg="mod">
          <ac:chgData name="Mark Holmes" userId="5ea79ebb-421f-45c4-9861-127a9e3ee120" providerId="ADAL" clId="{1CD7F7EC-ADFB-42E0-B96B-CBF7B641E3C5}" dt="2026-02-08T23:38:52.520" v="800" actId="20577"/>
          <ac:spMkLst>
            <pc:docMk/>
            <pc:sldMk cId="302318253" sldId="266"/>
            <ac:spMk id="50" creationId="{39BB8E8B-A919-4357-B450-D19A0D89BEBE}"/>
          </ac:spMkLst>
        </pc:spChg>
        <pc:spChg chg="mod">
          <ac:chgData name="Mark Holmes" userId="5ea79ebb-421f-45c4-9861-127a9e3ee120" providerId="ADAL" clId="{1CD7F7EC-ADFB-42E0-B96B-CBF7B641E3C5}" dt="2026-02-08T23:39:05.235" v="804" actId="20577"/>
          <ac:spMkLst>
            <pc:docMk/>
            <pc:sldMk cId="302318253" sldId="266"/>
            <ac:spMk id="51" creationId="{579B42C3-403C-4ED2-BFB9-E43D2897A4E9}"/>
          </ac:spMkLst>
        </pc:spChg>
        <pc:spChg chg="mod">
          <ac:chgData name="Mark Holmes" userId="5ea79ebb-421f-45c4-9861-127a9e3ee120" providerId="ADAL" clId="{1CD7F7EC-ADFB-42E0-B96B-CBF7B641E3C5}" dt="2026-02-08T23:39:46.078" v="808" actId="6549"/>
          <ac:spMkLst>
            <pc:docMk/>
            <pc:sldMk cId="302318253" sldId="266"/>
            <ac:spMk id="53" creationId="{CB08320D-650A-4720-B61D-8E1F9D169BAB}"/>
          </ac:spMkLst>
        </pc:spChg>
        <pc:spChg chg="mod">
          <ac:chgData name="Mark Holmes" userId="5ea79ebb-421f-45c4-9861-127a9e3ee120" providerId="ADAL" clId="{1CD7F7EC-ADFB-42E0-B96B-CBF7B641E3C5}" dt="2026-02-08T23:40:01.253" v="810" actId="20577"/>
          <ac:spMkLst>
            <pc:docMk/>
            <pc:sldMk cId="302318253" sldId="266"/>
            <ac:spMk id="55" creationId="{FF8CE2FF-3C2C-4ED5-9A78-1223B223E9B9}"/>
          </ac:spMkLst>
        </pc:spChg>
        <pc:spChg chg="mod">
          <ac:chgData name="Mark Holmes" userId="5ea79ebb-421f-45c4-9861-127a9e3ee120" providerId="ADAL" clId="{1CD7F7EC-ADFB-42E0-B96B-CBF7B641E3C5}" dt="2026-02-08T23:54:29.015" v="843" actId="207"/>
          <ac:spMkLst>
            <pc:docMk/>
            <pc:sldMk cId="302318253" sldId="266"/>
            <ac:spMk id="58" creationId="{6BFD2DC3-E237-4A77-8A1A-9D221FF4C093}"/>
          </ac:spMkLst>
        </pc:spChg>
        <pc:spChg chg="mod">
          <ac:chgData name="Mark Holmes" userId="5ea79ebb-421f-45c4-9861-127a9e3ee120" providerId="ADAL" clId="{1CD7F7EC-ADFB-42E0-B96B-CBF7B641E3C5}" dt="2026-02-08T23:42:00.236" v="814" actId="207"/>
          <ac:spMkLst>
            <pc:docMk/>
            <pc:sldMk cId="302318253" sldId="266"/>
            <ac:spMk id="61" creationId="{D5C3B7B1-CEC1-4757-9AC6-925EE3B1813D}"/>
          </ac:spMkLst>
        </pc:spChg>
        <pc:spChg chg="mod">
          <ac:chgData name="Mark Holmes" userId="5ea79ebb-421f-45c4-9861-127a9e3ee120" providerId="ADAL" clId="{1CD7F7EC-ADFB-42E0-B96B-CBF7B641E3C5}" dt="2026-02-08T23:41:45.951" v="813" actId="207"/>
          <ac:spMkLst>
            <pc:docMk/>
            <pc:sldMk cId="302318253" sldId="266"/>
            <ac:spMk id="65" creationId="{E9AA5ABC-634A-40D1-B9CD-8368AE5D386D}"/>
          </ac:spMkLst>
        </pc:spChg>
        <pc:spChg chg="mod">
          <ac:chgData name="Mark Holmes" userId="5ea79ebb-421f-45c4-9861-127a9e3ee120" providerId="ADAL" clId="{1CD7F7EC-ADFB-42E0-B96B-CBF7B641E3C5}" dt="2026-02-08T23:55:44.073" v="844" actId="207"/>
          <ac:spMkLst>
            <pc:docMk/>
            <pc:sldMk cId="302318253" sldId="266"/>
            <ac:spMk id="66" creationId="{B8571803-8EC7-4BB3-8E31-F8080592B8B6}"/>
          </ac:spMkLst>
        </pc:spChg>
        <pc:spChg chg="mod">
          <ac:chgData name="Mark Holmes" userId="5ea79ebb-421f-45c4-9861-127a9e3ee120" providerId="ADAL" clId="{1CD7F7EC-ADFB-42E0-B96B-CBF7B641E3C5}" dt="2026-02-08T23:44:38.429" v="823" actId="207"/>
          <ac:spMkLst>
            <pc:docMk/>
            <pc:sldMk cId="302318253" sldId="266"/>
            <ac:spMk id="69" creationId="{E2DEC269-64EC-4014-9617-565C5CC9CBC6}"/>
          </ac:spMkLst>
        </pc:spChg>
        <pc:spChg chg="mod">
          <ac:chgData name="Mark Holmes" userId="5ea79ebb-421f-45c4-9861-127a9e3ee120" providerId="ADAL" clId="{1CD7F7EC-ADFB-42E0-B96B-CBF7B641E3C5}" dt="2026-02-08T23:44:11.984" v="822" actId="207"/>
          <ac:spMkLst>
            <pc:docMk/>
            <pc:sldMk cId="302318253" sldId="266"/>
            <ac:spMk id="70" creationId="{A84ACA72-3328-4501-B2A4-E802F5B5A1E6}"/>
          </ac:spMkLst>
        </pc:spChg>
        <pc:spChg chg="mod">
          <ac:chgData name="Mark Holmes" userId="5ea79ebb-421f-45c4-9861-127a9e3ee120" providerId="ADAL" clId="{1CD7F7EC-ADFB-42E0-B96B-CBF7B641E3C5}" dt="2026-02-08T23:44:48.244" v="824" actId="207"/>
          <ac:spMkLst>
            <pc:docMk/>
            <pc:sldMk cId="302318253" sldId="266"/>
            <ac:spMk id="74" creationId="{825D52C6-E09F-40C3-9B58-072B06016EBE}"/>
          </ac:spMkLst>
        </pc:spChg>
        <pc:spChg chg="mod">
          <ac:chgData name="Mark Holmes" userId="5ea79ebb-421f-45c4-9861-127a9e3ee120" providerId="ADAL" clId="{1CD7F7EC-ADFB-42E0-B96B-CBF7B641E3C5}" dt="2026-02-08T23:45:07.754" v="825" actId="207"/>
          <ac:spMkLst>
            <pc:docMk/>
            <pc:sldMk cId="302318253" sldId="266"/>
            <ac:spMk id="81" creationId="{22D5A2F6-4118-430D-A673-BA0E557F5EDB}"/>
          </ac:spMkLst>
        </pc:spChg>
        <pc:spChg chg="mod">
          <ac:chgData name="Mark Holmes" userId="5ea79ebb-421f-45c4-9861-127a9e3ee120" providerId="ADAL" clId="{1CD7F7EC-ADFB-42E0-B96B-CBF7B641E3C5}" dt="2026-02-08T23:46:19.898" v="829" actId="207"/>
          <ac:spMkLst>
            <pc:docMk/>
            <pc:sldMk cId="302318253" sldId="266"/>
            <ac:spMk id="88" creationId="{88B34697-658E-453B-AA3F-11C1A874EB36}"/>
          </ac:spMkLst>
        </pc:spChg>
        <pc:spChg chg="mod">
          <ac:chgData name="Mark Holmes" userId="5ea79ebb-421f-45c4-9861-127a9e3ee120" providerId="ADAL" clId="{1CD7F7EC-ADFB-42E0-B96B-CBF7B641E3C5}" dt="2026-02-08T23:46:09.686" v="828" actId="207"/>
          <ac:spMkLst>
            <pc:docMk/>
            <pc:sldMk cId="302318253" sldId="266"/>
            <ac:spMk id="89" creationId="{C20635E1-80F8-4EE4-BFAC-04CAAE72F5E9}"/>
          </ac:spMkLst>
        </pc:spChg>
        <pc:spChg chg="mod">
          <ac:chgData name="Mark Holmes" userId="5ea79ebb-421f-45c4-9861-127a9e3ee120" providerId="ADAL" clId="{1CD7F7EC-ADFB-42E0-B96B-CBF7B641E3C5}" dt="2026-02-08T23:45:18.494" v="826" actId="207"/>
          <ac:spMkLst>
            <pc:docMk/>
            <pc:sldMk cId="302318253" sldId="266"/>
            <ac:spMk id="91" creationId="{037DD2FD-9D2D-4606-80E2-7438A6ACCDD8}"/>
          </ac:spMkLst>
        </pc:spChg>
        <pc:spChg chg="mod">
          <ac:chgData name="Mark Holmes" userId="5ea79ebb-421f-45c4-9861-127a9e3ee120" providerId="ADAL" clId="{1CD7F7EC-ADFB-42E0-B96B-CBF7B641E3C5}" dt="2026-02-08T23:53:17.403" v="842" actId="207"/>
          <ac:spMkLst>
            <pc:docMk/>
            <pc:sldMk cId="302318253" sldId="266"/>
            <ac:spMk id="97" creationId="{057F7D31-C681-4E9A-94E5-1F8F482AC8C4}"/>
          </ac:spMkLst>
        </pc:spChg>
        <pc:spChg chg="mod">
          <ac:chgData name="Mark Holmes" userId="5ea79ebb-421f-45c4-9861-127a9e3ee120" providerId="ADAL" clId="{1CD7F7EC-ADFB-42E0-B96B-CBF7B641E3C5}" dt="2026-02-08T23:46:42.566" v="830" actId="207"/>
          <ac:spMkLst>
            <pc:docMk/>
            <pc:sldMk cId="302318253" sldId="266"/>
            <ac:spMk id="98" creationId="{EC937C39-E5DB-4259-B5BE-00003D3415A7}"/>
          </ac:spMkLst>
        </pc:spChg>
        <pc:spChg chg="mod">
          <ac:chgData name="Mark Holmes" userId="5ea79ebb-421f-45c4-9861-127a9e3ee120" providerId="ADAL" clId="{1CD7F7EC-ADFB-42E0-B96B-CBF7B641E3C5}" dt="2026-02-08T23:45:28.405" v="827" actId="207"/>
          <ac:spMkLst>
            <pc:docMk/>
            <pc:sldMk cId="302318253" sldId="266"/>
            <ac:spMk id="99" creationId="{2588A924-764A-4A92-88C2-28E1312496E1}"/>
          </ac:spMkLst>
        </pc:spChg>
        <pc:spChg chg="mod">
          <ac:chgData name="Mark Holmes" userId="5ea79ebb-421f-45c4-9861-127a9e3ee120" providerId="ADAL" clId="{1CD7F7EC-ADFB-42E0-B96B-CBF7B641E3C5}" dt="2026-02-08T23:51:47.320" v="837" actId="207"/>
          <ac:spMkLst>
            <pc:docMk/>
            <pc:sldMk cId="302318253" sldId="266"/>
            <ac:spMk id="100" creationId="{D2E0972B-A2AE-4F65-84DB-BB91D5C189E4}"/>
          </ac:spMkLst>
        </pc:spChg>
        <pc:spChg chg="mod">
          <ac:chgData name="Mark Holmes" userId="5ea79ebb-421f-45c4-9861-127a9e3ee120" providerId="ADAL" clId="{1CD7F7EC-ADFB-42E0-B96B-CBF7B641E3C5}" dt="2026-02-08T23:52:44.270" v="841" actId="207"/>
          <ac:spMkLst>
            <pc:docMk/>
            <pc:sldMk cId="302318253" sldId="266"/>
            <ac:spMk id="102" creationId="{12E4E614-3305-4D54-8CA5-0736C604705F}"/>
          </ac:spMkLst>
        </pc:spChg>
        <pc:spChg chg="mod">
          <ac:chgData name="Mark Holmes" userId="5ea79ebb-421f-45c4-9861-127a9e3ee120" providerId="ADAL" clId="{1CD7F7EC-ADFB-42E0-B96B-CBF7B641E3C5}" dt="2026-02-08T23:52:29.045" v="840" actId="207"/>
          <ac:spMkLst>
            <pc:docMk/>
            <pc:sldMk cId="302318253" sldId="266"/>
            <ac:spMk id="108" creationId="{4B21F06A-4382-4F24-A628-6CB10A9EF6EF}"/>
          </ac:spMkLst>
        </pc:spChg>
        <pc:spChg chg="mod">
          <ac:chgData name="Mark Holmes" userId="5ea79ebb-421f-45c4-9861-127a9e3ee120" providerId="ADAL" clId="{1CD7F7EC-ADFB-42E0-B96B-CBF7B641E3C5}" dt="2026-02-08T23:52:05.651" v="838" actId="207"/>
          <ac:spMkLst>
            <pc:docMk/>
            <pc:sldMk cId="302318253" sldId="266"/>
            <ac:spMk id="111" creationId="{A70FA05E-6890-44DD-8F9D-67C158A2B51D}"/>
          </ac:spMkLst>
        </pc:spChg>
        <pc:spChg chg="mod">
          <ac:chgData name="Mark Holmes" userId="5ea79ebb-421f-45c4-9861-127a9e3ee120" providerId="ADAL" clId="{1CD7F7EC-ADFB-42E0-B96B-CBF7B641E3C5}" dt="2026-02-08T23:52:19.433" v="839" actId="207"/>
          <ac:spMkLst>
            <pc:docMk/>
            <pc:sldMk cId="302318253" sldId="266"/>
            <ac:spMk id="112" creationId="{1879A06A-E088-4DFE-A7CB-F7A6D26AC94D}"/>
          </ac:spMkLst>
        </pc:spChg>
        <pc:spChg chg="mod">
          <ac:chgData name="Mark Holmes" userId="5ea79ebb-421f-45c4-9861-127a9e3ee120" providerId="ADAL" clId="{1CD7F7EC-ADFB-42E0-B96B-CBF7B641E3C5}" dt="2026-02-08T23:42:28.069" v="815" actId="207"/>
          <ac:spMkLst>
            <pc:docMk/>
            <pc:sldMk cId="302318253" sldId="266"/>
            <ac:spMk id="162" creationId="{50E781EB-F2C4-4EBF-BC6D-D863F29EA2F7}"/>
          </ac:spMkLst>
        </pc:spChg>
        <pc:spChg chg="mod">
          <ac:chgData name="Mark Holmes" userId="5ea79ebb-421f-45c4-9861-127a9e3ee120" providerId="ADAL" clId="{1CD7F7EC-ADFB-42E0-B96B-CBF7B641E3C5}" dt="2026-02-08T23:42:43.675" v="816" actId="207"/>
          <ac:spMkLst>
            <pc:docMk/>
            <pc:sldMk cId="302318253" sldId="266"/>
            <ac:spMk id="164" creationId="{33AA6CB0-10E7-4C8F-AD3C-A6A3D0C5C592}"/>
          </ac:spMkLst>
        </pc:spChg>
        <pc:spChg chg="mod">
          <ac:chgData name="Mark Holmes" userId="5ea79ebb-421f-45c4-9861-127a9e3ee120" providerId="ADAL" clId="{1CD7F7EC-ADFB-42E0-B96B-CBF7B641E3C5}" dt="2026-02-08T23:43:03.137" v="817" actId="207"/>
          <ac:spMkLst>
            <pc:docMk/>
            <pc:sldMk cId="302318253" sldId="266"/>
            <ac:spMk id="165" creationId="{F0B92F81-F47E-41B4-8731-40BD74DD5876}"/>
          </ac:spMkLst>
        </pc:spChg>
        <pc:spChg chg="mod">
          <ac:chgData name="Mark Holmes" userId="5ea79ebb-421f-45c4-9861-127a9e3ee120" providerId="ADAL" clId="{1CD7F7EC-ADFB-42E0-B96B-CBF7B641E3C5}" dt="2026-02-08T23:43:13.255" v="818" actId="207"/>
          <ac:spMkLst>
            <pc:docMk/>
            <pc:sldMk cId="302318253" sldId="266"/>
            <ac:spMk id="166" creationId="{0F83DE31-1D40-438E-932D-88071122E4F0}"/>
          </ac:spMkLst>
        </pc:spChg>
        <pc:spChg chg="mod">
          <ac:chgData name="Mark Holmes" userId="5ea79ebb-421f-45c4-9861-127a9e3ee120" providerId="ADAL" clId="{1CD7F7EC-ADFB-42E0-B96B-CBF7B641E3C5}" dt="2026-02-08T23:43:38.303" v="819" actId="207"/>
          <ac:spMkLst>
            <pc:docMk/>
            <pc:sldMk cId="302318253" sldId="266"/>
            <ac:spMk id="167" creationId="{FC136C66-2986-43A6-AE11-9E447A454ABC}"/>
          </ac:spMkLst>
        </pc:spChg>
        <pc:spChg chg="mod">
          <ac:chgData name="Mark Holmes" userId="5ea79ebb-421f-45c4-9861-127a9e3ee120" providerId="ADAL" clId="{1CD7F7EC-ADFB-42E0-B96B-CBF7B641E3C5}" dt="2026-02-08T23:43:47.962" v="820" actId="207"/>
          <ac:spMkLst>
            <pc:docMk/>
            <pc:sldMk cId="302318253" sldId="266"/>
            <ac:spMk id="168" creationId="{9EBA7EA2-4F0D-4D3C-AF53-3A79CA612253}"/>
          </ac:spMkLst>
        </pc:spChg>
        <pc:spChg chg="mod">
          <ac:chgData name="Mark Holmes" userId="5ea79ebb-421f-45c4-9861-127a9e3ee120" providerId="ADAL" clId="{1CD7F7EC-ADFB-42E0-B96B-CBF7B641E3C5}" dt="2026-02-08T23:43:56.445" v="821" actId="207"/>
          <ac:spMkLst>
            <pc:docMk/>
            <pc:sldMk cId="302318253" sldId="266"/>
            <ac:spMk id="169" creationId="{6B9D977D-8468-498C-8053-688E2A2F215C}"/>
          </ac:spMkLst>
        </pc:spChg>
        <pc:spChg chg="mod">
          <ac:chgData name="Mark Holmes" userId="5ea79ebb-421f-45c4-9861-127a9e3ee120" providerId="ADAL" clId="{1CD7F7EC-ADFB-42E0-B96B-CBF7B641E3C5}" dt="2026-02-09T01:21:12.834" v="960" actId="27636"/>
          <ac:spMkLst>
            <pc:docMk/>
            <pc:sldMk cId="302318253" sldId="266"/>
            <ac:spMk id="9218" creationId="{1489D852-C361-4A66-9665-C622DC9E8EFB}"/>
          </ac:spMkLst>
        </pc:spChg>
        <pc:graphicFrameChg chg="modGraphic">
          <ac:chgData name="Mark Holmes" userId="5ea79ebb-421f-45c4-9861-127a9e3ee120" providerId="ADAL" clId="{1CD7F7EC-ADFB-42E0-B96B-CBF7B641E3C5}" dt="2026-02-08T23:28:29.260" v="731" actId="20577"/>
          <ac:graphicFrameMkLst>
            <pc:docMk/>
            <pc:sldMk cId="302318253" sldId="266"/>
            <ac:graphicFrameMk id="171" creationId="{5525E060-FBAB-47AF-8886-742C35B1107C}"/>
          </ac:graphicFrameMkLst>
        </pc:graphicFrameChg>
        <pc:picChg chg="del">
          <ac:chgData name="Mark Holmes" userId="5ea79ebb-421f-45c4-9861-127a9e3ee120" providerId="ADAL" clId="{1CD7F7EC-ADFB-42E0-B96B-CBF7B641E3C5}" dt="2026-02-08T21:24:58.803" v="11" actId="478"/>
          <ac:picMkLst>
            <pc:docMk/>
            <pc:sldMk cId="302318253" sldId="266"/>
            <ac:picMk id="3" creationId="{7290C06A-30D3-E927-3485-F80BEF419D8C}"/>
          </ac:picMkLst>
        </pc:picChg>
      </pc:sldChg>
      <pc:sldChg chg="delSp modSp mod">
        <pc:chgData name="Mark Holmes" userId="5ea79ebb-421f-45c4-9861-127a9e3ee120" providerId="ADAL" clId="{1CD7F7EC-ADFB-42E0-B96B-CBF7B641E3C5}" dt="2026-02-09T01:21:29.868" v="963" actId="1076"/>
        <pc:sldMkLst>
          <pc:docMk/>
          <pc:sldMk cId="2163147923" sldId="267"/>
        </pc:sldMkLst>
        <pc:spChg chg="mod">
          <ac:chgData name="Mark Holmes" userId="5ea79ebb-421f-45c4-9861-127a9e3ee120" providerId="ADAL" clId="{1CD7F7EC-ADFB-42E0-B96B-CBF7B641E3C5}" dt="2026-02-09T01:21:29.868" v="963" actId="1076"/>
          <ac:spMkLst>
            <pc:docMk/>
            <pc:sldMk cId="2163147923" sldId="267"/>
            <ac:spMk id="7" creationId="{320A5D3D-B746-41C8-B1CA-0514F3D36FC0}"/>
          </ac:spMkLst>
        </pc:spChg>
        <pc:picChg chg="del">
          <ac:chgData name="Mark Holmes" userId="5ea79ebb-421f-45c4-9861-127a9e3ee120" providerId="ADAL" clId="{1CD7F7EC-ADFB-42E0-B96B-CBF7B641E3C5}" dt="2026-02-08T21:25:00.204" v="12" actId="478"/>
          <ac:picMkLst>
            <pc:docMk/>
            <pc:sldMk cId="2163147923" sldId="267"/>
            <ac:picMk id="4" creationId="{1C12EC79-AC06-11FB-CE16-9B834EEB82E6}"/>
          </ac:picMkLst>
        </pc:picChg>
      </pc:sldChg>
      <pc:sldChg chg="delSp modSp mod">
        <pc:chgData name="Mark Holmes" userId="5ea79ebb-421f-45c4-9861-127a9e3ee120" providerId="ADAL" clId="{1CD7F7EC-ADFB-42E0-B96B-CBF7B641E3C5}" dt="2026-02-09T01:22:27.564" v="969" actId="2711"/>
        <pc:sldMkLst>
          <pc:docMk/>
          <pc:sldMk cId="1727584371" sldId="268"/>
        </pc:sldMkLst>
        <pc:spChg chg="mod">
          <ac:chgData name="Mark Holmes" userId="5ea79ebb-421f-45c4-9861-127a9e3ee120" providerId="ADAL" clId="{1CD7F7EC-ADFB-42E0-B96B-CBF7B641E3C5}" dt="2026-02-09T01:22:27.564" v="969" actId="2711"/>
          <ac:spMkLst>
            <pc:docMk/>
            <pc:sldMk cId="1727584371" sldId="268"/>
            <ac:spMk id="9218" creationId="{1489D852-C361-4A66-9665-C622DC9E8EFB}"/>
          </ac:spMkLst>
        </pc:spChg>
        <pc:spChg chg="mod">
          <ac:chgData name="Mark Holmes" userId="5ea79ebb-421f-45c4-9861-127a9e3ee120" providerId="ADAL" clId="{1CD7F7EC-ADFB-42E0-B96B-CBF7B641E3C5}" dt="2026-02-09T01:21:59.072" v="966" actId="2711"/>
          <ac:spMkLst>
            <pc:docMk/>
            <pc:sldMk cId="1727584371" sldId="268"/>
            <ac:spMk id="9219" creationId="{02683CB8-C0F2-46CC-9372-FE5CB0AA9B4B}"/>
          </ac:spMkLst>
        </pc:spChg>
        <pc:picChg chg="del">
          <ac:chgData name="Mark Holmes" userId="5ea79ebb-421f-45c4-9861-127a9e3ee120" providerId="ADAL" clId="{1CD7F7EC-ADFB-42E0-B96B-CBF7B641E3C5}" dt="2026-02-08T21:25:01.506" v="13" actId="478"/>
          <ac:picMkLst>
            <pc:docMk/>
            <pc:sldMk cId="1727584371" sldId="268"/>
            <ac:picMk id="2" creationId="{37F14743-0F48-B4DD-8148-A99AF1BF806F}"/>
          </ac:picMkLst>
        </pc:picChg>
      </pc:sldChg>
      <pc:sldChg chg="addSp delSp modSp mod">
        <pc:chgData name="Mark Holmes" userId="5ea79ebb-421f-45c4-9861-127a9e3ee120" providerId="ADAL" clId="{1CD7F7EC-ADFB-42E0-B96B-CBF7B641E3C5}" dt="2026-02-09T00:07:07.917" v="903" actId="1076"/>
        <pc:sldMkLst>
          <pc:docMk/>
          <pc:sldMk cId="497443804" sldId="269"/>
        </pc:sldMkLst>
        <pc:picChg chg="del mod modCrop">
          <ac:chgData name="Mark Holmes" userId="5ea79ebb-421f-45c4-9861-127a9e3ee120" providerId="ADAL" clId="{1CD7F7EC-ADFB-42E0-B96B-CBF7B641E3C5}" dt="2026-02-09T00:06:37.707" v="899" actId="478"/>
          <ac:picMkLst>
            <pc:docMk/>
            <pc:sldMk cId="497443804" sldId="269"/>
            <ac:picMk id="2" creationId="{DB6C3D9F-63F3-955E-B4D4-0FFEE0F28B3A}"/>
          </ac:picMkLst>
        </pc:picChg>
        <pc:picChg chg="del">
          <ac:chgData name="Mark Holmes" userId="5ea79ebb-421f-45c4-9861-127a9e3ee120" providerId="ADAL" clId="{1CD7F7EC-ADFB-42E0-B96B-CBF7B641E3C5}" dt="2026-02-08T21:25:10.798" v="19" actId="478"/>
          <ac:picMkLst>
            <pc:docMk/>
            <pc:sldMk cId="497443804" sldId="269"/>
            <ac:picMk id="3" creationId="{63EA9E8F-826A-EDBF-76A2-14F5B403E39D}"/>
          </ac:picMkLst>
        </pc:picChg>
        <pc:picChg chg="add mod">
          <ac:chgData name="Mark Holmes" userId="5ea79ebb-421f-45c4-9861-127a9e3ee120" providerId="ADAL" clId="{1CD7F7EC-ADFB-42E0-B96B-CBF7B641E3C5}" dt="2026-02-09T00:07:07.917" v="903" actId="1076"/>
          <ac:picMkLst>
            <pc:docMk/>
            <pc:sldMk cId="497443804" sldId="269"/>
            <ac:picMk id="6" creationId="{393F967A-CEC9-BEC0-3042-3BE96716749D}"/>
          </ac:picMkLst>
        </pc:picChg>
      </pc:sldChg>
      <pc:sldChg chg="delSp modSp mod">
        <pc:chgData name="Mark Holmes" userId="5ea79ebb-421f-45c4-9861-127a9e3ee120" providerId="ADAL" clId="{1CD7F7EC-ADFB-42E0-B96B-CBF7B641E3C5}" dt="2026-02-09T01:31:40.749" v="1031" actId="1076"/>
        <pc:sldMkLst>
          <pc:docMk/>
          <pc:sldMk cId="2243452231" sldId="286"/>
        </pc:sldMkLst>
        <pc:spChg chg="mod">
          <ac:chgData name="Mark Holmes" userId="5ea79ebb-421f-45c4-9861-127a9e3ee120" providerId="ADAL" clId="{1CD7F7EC-ADFB-42E0-B96B-CBF7B641E3C5}" dt="2026-02-09T01:31:40.749" v="1031" actId="1076"/>
          <ac:spMkLst>
            <pc:docMk/>
            <pc:sldMk cId="2243452231" sldId="286"/>
            <ac:spMk id="9219" creationId="{02683CB8-C0F2-46CC-9372-FE5CB0AA9B4B}"/>
          </ac:spMkLst>
        </pc:spChg>
        <pc:picChg chg="del">
          <ac:chgData name="Mark Holmes" userId="5ea79ebb-421f-45c4-9861-127a9e3ee120" providerId="ADAL" clId="{1CD7F7EC-ADFB-42E0-B96B-CBF7B641E3C5}" dt="2026-02-08T21:25:58.366" v="54" actId="478"/>
          <ac:picMkLst>
            <pc:docMk/>
            <pc:sldMk cId="2243452231" sldId="286"/>
            <ac:picMk id="3" creationId="{FCC00CB3-543F-0704-042D-1CEB2DDD5DBB}"/>
          </ac:picMkLst>
        </pc:picChg>
      </pc:sldChg>
      <pc:sldChg chg="delSp del">
        <pc:chgData name="Mark Holmes" userId="5ea79ebb-421f-45c4-9861-127a9e3ee120" providerId="ADAL" clId="{1CD7F7EC-ADFB-42E0-B96B-CBF7B641E3C5}" dt="2026-02-09T00:20:27.296" v="921" actId="2696"/>
        <pc:sldMkLst>
          <pc:docMk/>
          <pc:sldMk cId="2038284075" sldId="287"/>
        </pc:sldMkLst>
        <pc:picChg chg="del">
          <ac:chgData name="Mark Holmes" userId="5ea79ebb-421f-45c4-9861-127a9e3ee120" providerId="ADAL" clId="{1CD7F7EC-ADFB-42E0-B96B-CBF7B641E3C5}" dt="2026-02-08T21:25:59.687" v="55" actId="478"/>
          <ac:picMkLst>
            <pc:docMk/>
            <pc:sldMk cId="2038284075" sldId="287"/>
            <ac:picMk id="130" creationId="{EA8C4166-3859-8636-DA81-948AA2E86468}"/>
          </ac:picMkLst>
        </pc:picChg>
      </pc:sldChg>
      <pc:sldChg chg="delSp modSp mod">
        <pc:chgData name="Mark Holmes" userId="5ea79ebb-421f-45c4-9861-127a9e3ee120" providerId="ADAL" clId="{1CD7F7EC-ADFB-42E0-B96B-CBF7B641E3C5}" dt="2026-02-09T01:32:09.938" v="1035" actId="2711"/>
        <pc:sldMkLst>
          <pc:docMk/>
          <pc:sldMk cId="3538336186" sldId="288"/>
        </pc:sldMkLst>
        <pc:spChg chg="mod">
          <ac:chgData name="Mark Holmes" userId="5ea79ebb-421f-45c4-9861-127a9e3ee120" providerId="ADAL" clId="{1CD7F7EC-ADFB-42E0-B96B-CBF7B641E3C5}" dt="2026-02-09T01:31:53.188" v="1033" actId="27636"/>
          <ac:spMkLst>
            <pc:docMk/>
            <pc:sldMk cId="3538336186" sldId="288"/>
            <ac:spMk id="9218" creationId="{1489D852-C361-4A66-9665-C622DC9E8EFB}"/>
          </ac:spMkLst>
        </pc:spChg>
        <pc:spChg chg="mod">
          <ac:chgData name="Mark Holmes" userId="5ea79ebb-421f-45c4-9861-127a9e3ee120" providerId="ADAL" clId="{1CD7F7EC-ADFB-42E0-B96B-CBF7B641E3C5}" dt="2026-02-09T01:32:09.938" v="1035" actId="2711"/>
          <ac:spMkLst>
            <pc:docMk/>
            <pc:sldMk cId="3538336186" sldId="288"/>
            <ac:spMk id="9219" creationId="{02683CB8-C0F2-46CC-9372-FE5CB0AA9B4B}"/>
          </ac:spMkLst>
        </pc:spChg>
        <pc:picChg chg="del">
          <ac:chgData name="Mark Holmes" userId="5ea79ebb-421f-45c4-9861-127a9e3ee120" providerId="ADAL" clId="{1CD7F7EC-ADFB-42E0-B96B-CBF7B641E3C5}" dt="2026-02-08T21:26:01.221" v="56" actId="478"/>
          <ac:picMkLst>
            <pc:docMk/>
            <pc:sldMk cId="3538336186" sldId="288"/>
            <ac:picMk id="2" creationId="{1F24A9A2-E801-841E-CE78-9071A6B810F8}"/>
          </ac:picMkLst>
        </pc:picChg>
      </pc:sldChg>
      <pc:sldChg chg="delSp modSp mod">
        <pc:chgData name="Mark Holmes" userId="5ea79ebb-421f-45c4-9861-127a9e3ee120" providerId="ADAL" clId="{1CD7F7EC-ADFB-42E0-B96B-CBF7B641E3C5}" dt="2026-02-09T01:32:33.110" v="1039" actId="2711"/>
        <pc:sldMkLst>
          <pc:docMk/>
          <pc:sldMk cId="466853260" sldId="289"/>
        </pc:sldMkLst>
        <pc:spChg chg="mod">
          <ac:chgData name="Mark Holmes" userId="5ea79ebb-421f-45c4-9861-127a9e3ee120" providerId="ADAL" clId="{1CD7F7EC-ADFB-42E0-B96B-CBF7B641E3C5}" dt="2026-02-09T01:32:25.575" v="1038" actId="27636"/>
          <ac:spMkLst>
            <pc:docMk/>
            <pc:sldMk cId="466853260" sldId="289"/>
            <ac:spMk id="9218" creationId="{1489D852-C361-4A66-9665-C622DC9E8EFB}"/>
          </ac:spMkLst>
        </pc:spChg>
        <pc:spChg chg="mod">
          <ac:chgData name="Mark Holmes" userId="5ea79ebb-421f-45c4-9861-127a9e3ee120" providerId="ADAL" clId="{1CD7F7EC-ADFB-42E0-B96B-CBF7B641E3C5}" dt="2026-02-09T01:32:33.110" v="1039" actId="2711"/>
          <ac:spMkLst>
            <pc:docMk/>
            <pc:sldMk cId="466853260" sldId="289"/>
            <ac:spMk id="9219" creationId="{02683CB8-C0F2-46CC-9372-FE5CB0AA9B4B}"/>
          </ac:spMkLst>
        </pc:spChg>
        <pc:picChg chg="del">
          <ac:chgData name="Mark Holmes" userId="5ea79ebb-421f-45c4-9861-127a9e3ee120" providerId="ADAL" clId="{1CD7F7EC-ADFB-42E0-B96B-CBF7B641E3C5}" dt="2026-02-08T21:26:02.352" v="57" actId="478"/>
          <ac:picMkLst>
            <pc:docMk/>
            <pc:sldMk cId="466853260" sldId="289"/>
            <ac:picMk id="2" creationId="{3E075A78-BE7B-A4AB-99EB-7089B2A9D812}"/>
          </ac:picMkLst>
        </pc:picChg>
      </pc:sldChg>
      <pc:sldChg chg="delSp modSp mod">
        <pc:chgData name="Mark Holmes" userId="5ea79ebb-421f-45c4-9861-127a9e3ee120" providerId="ADAL" clId="{1CD7F7EC-ADFB-42E0-B96B-CBF7B641E3C5}" dt="2026-02-09T01:43:06.205" v="1118" actId="1076"/>
        <pc:sldMkLst>
          <pc:docMk/>
          <pc:sldMk cId="1663644753" sldId="290"/>
        </pc:sldMkLst>
        <pc:spChg chg="mod">
          <ac:chgData name="Mark Holmes" userId="5ea79ebb-421f-45c4-9861-127a9e3ee120" providerId="ADAL" clId="{1CD7F7EC-ADFB-42E0-B96B-CBF7B641E3C5}" dt="2026-02-09T01:42:59.152" v="1117" actId="1076"/>
          <ac:spMkLst>
            <pc:docMk/>
            <pc:sldMk cId="1663644753" sldId="290"/>
            <ac:spMk id="14" creationId="{F276841A-E4BE-4366-80FB-D305640FA4E9}"/>
          </ac:spMkLst>
        </pc:spChg>
        <pc:spChg chg="mod">
          <ac:chgData name="Mark Holmes" userId="5ea79ebb-421f-45c4-9861-127a9e3ee120" providerId="ADAL" clId="{1CD7F7EC-ADFB-42E0-B96B-CBF7B641E3C5}" dt="2026-02-09T01:42:59.152" v="1117" actId="1076"/>
          <ac:spMkLst>
            <pc:docMk/>
            <pc:sldMk cId="1663644753" sldId="290"/>
            <ac:spMk id="21" creationId="{87A80365-68A8-4B27-A755-33B3E62A4247}"/>
          </ac:spMkLst>
        </pc:spChg>
        <pc:spChg chg="mod">
          <ac:chgData name="Mark Holmes" userId="5ea79ebb-421f-45c4-9861-127a9e3ee120" providerId="ADAL" clId="{1CD7F7EC-ADFB-42E0-B96B-CBF7B641E3C5}" dt="2026-02-09T01:42:59.152" v="1117" actId="1076"/>
          <ac:spMkLst>
            <pc:docMk/>
            <pc:sldMk cId="1663644753" sldId="290"/>
            <ac:spMk id="24" creationId="{976AC21A-BB8E-4D03-AD58-31E0D203E332}"/>
          </ac:spMkLst>
        </pc:spChg>
        <pc:spChg chg="mod">
          <ac:chgData name="Mark Holmes" userId="5ea79ebb-421f-45c4-9861-127a9e3ee120" providerId="ADAL" clId="{1CD7F7EC-ADFB-42E0-B96B-CBF7B641E3C5}" dt="2026-02-09T01:42:59.152" v="1117" actId="1076"/>
          <ac:spMkLst>
            <pc:docMk/>
            <pc:sldMk cId="1663644753" sldId="290"/>
            <ac:spMk id="50" creationId="{C18C2484-CBBE-42E7-B9E7-B0F102F86FCD}"/>
          </ac:spMkLst>
        </pc:spChg>
        <pc:spChg chg="mod">
          <ac:chgData name="Mark Holmes" userId="5ea79ebb-421f-45c4-9861-127a9e3ee120" providerId="ADAL" clId="{1CD7F7EC-ADFB-42E0-B96B-CBF7B641E3C5}" dt="2026-02-09T01:42:59.152" v="1117" actId="1076"/>
          <ac:spMkLst>
            <pc:docMk/>
            <pc:sldMk cId="1663644753" sldId="290"/>
            <ac:spMk id="61" creationId="{A2D7A9A4-3BCA-4947-A001-43A59424E74B}"/>
          </ac:spMkLst>
        </pc:spChg>
        <pc:spChg chg="mod">
          <ac:chgData name="Mark Holmes" userId="5ea79ebb-421f-45c4-9861-127a9e3ee120" providerId="ADAL" clId="{1CD7F7EC-ADFB-42E0-B96B-CBF7B641E3C5}" dt="2026-02-09T01:42:59.152" v="1117" actId="1076"/>
          <ac:spMkLst>
            <pc:docMk/>
            <pc:sldMk cId="1663644753" sldId="290"/>
            <ac:spMk id="84" creationId="{EE3279CE-E2C6-4917-A5C6-AC747E936EEB}"/>
          </ac:spMkLst>
        </pc:spChg>
        <pc:spChg chg="mod">
          <ac:chgData name="Mark Holmes" userId="5ea79ebb-421f-45c4-9861-127a9e3ee120" providerId="ADAL" clId="{1CD7F7EC-ADFB-42E0-B96B-CBF7B641E3C5}" dt="2026-02-09T01:42:59.152" v="1117" actId="1076"/>
          <ac:spMkLst>
            <pc:docMk/>
            <pc:sldMk cId="1663644753" sldId="290"/>
            <ac:spMk id="90" creationId="{CC8F189E-1A2C-4F46-ACF5-CAA57B036BC6}"/>
          </ac:spMkLst>
        </pc:spChg>
        <pc:spChg chg="mod">
          <ac:chgData name="Mark Holmes" userId="5ea79ebb-421f-45c4-9861-127a9e3ee120" providerId="ADAL" clId="{1CD7F7EC-ADFB-42E0-B96B-CBF7B641E3C5}" dt="2026-02-09T01:42:59.152" v="1117" actId="1076"/>
          <ac:spMkLst>
            <pc:docMk/>
            <pc:sldMk cId="1663644753" sldId="290"/>
            <ac:spMk id="91" creationId="{6BB0DCC3-DF47-49CA-8751-5282B7002318}"/>
          </ac:spMkLst>
        </pc:spChg>
        <pc:spChg chg="mod">
          <ac:chgData name="Mark Holmes" userId="5ea79ebb-421f-45c4-9861-127a9e3ee120" providerId="ADAL" clId="{1CD7F7EC-ADFB-42E0-B96B-CBF7B641E3C5}" dt="2026-02-09T01:42:59.152" v="1117" actId="1076"/>
          <ac:spMkLst>
            <pc:docMk/>
            <pc:sldMk cId="1663644753" sldId="290"/>
            <ac:spMk id="104" creationId="{ACFA7CAD-7C9F-4315-A4D0-4460CCFB1EA4}"/>
          </ac:spMkLst>
        </pc:spChg>
        <pc:spChg chg="mod">
          <ac:chgData name="Mark Holmes" userId="5ea79ebb-421f-45c4-9861-127a9e3ee120" providerId="ADAL" clId="{1CD7F7EC-ADFB-42E0-B96B-CBF7B641E3C5}" dt="2026-02-09T01:42:59.152" v="1117" actId="1076"/>
          <ac:spMkLst>
            <pc:docMk/>
            <pc:sldMk cId="1663644753" sldId="290"/>
            <ac:spMk id="119" creationId="{43214A03-E5F9-4EE5-A065-1FD1D80DC172}"/>
          </ac:spMkLst>
        </pc:spChg>
        <pc:spChg chg="mod">
          <ac:chgData name="Mark Holmes" userId="5ea79ebb-421f-45c4-9861-127a9e3ee120" providerId="ADAL" clId="{1CD7F7EC-ADFB-42E0-B96B-CBF7B641E3C5}" dt="2026-02-09T01:33:02.641" v="1043" actId="1076"/>
          <ac:spMkLst>
            <pc:docMk/>
            <pc:sldMk cId="1663644753" sldId="290"/>
            <ac:spMk id="131" creationId="{23E81144-54A4-4AAE-9DF4-43A16B065391}"/>
          </ac:spMkLst>
        </pc:spChg>
        <pc:spChg chg="mod">
          <ac:chgData name="Mark Holmes" userId="5ea79ebb-421f-45c4-9861-127a9e3ee120" providerId="ADAL" clId="{1CD7F7EC-ADFB-42E0-B96B-CBF7B641E3C5}" dt="2026-02-09T01:32:44.933" v="1041" actId="27636"/>
          <ac:spMkLst>
            <pc:docMk/>
            <pc:sldMk cId="1663644753" sldId="290"/>
            <ac:spMk id="9218" creationId="{1489D852-C361-4A66-9665-C622DC9E8EFB}"/>
          </ac:spMkLst>
        </pc:spChg>
        <pc:grpChg chg="mod">
          <ac:chgData name="Mark Holmes" userId="5ea79ebb-421f-45c4-9861-127a9e3ee120" providerId="ADAL" clId="{1CD7F7EC-ADFB-42E0-B96B-CBF7B641E3C5}" dt="2026-02-09T01:43:06.205" v="1118" actId="1076"/>
          <ac:grpSpMkLst>
            <pc:docMk/>
            <pc:sldMk cId="1663644753" sldId="290"/>
            <ac:grpSpMk id="124" creationId="{330390FD-13C7-40AB-A6B4-E5B39584B632}"/>
          </ac:grpSpMkLst>
        </pc:grpChg>
        <pc:picChg chg="del">
          <ac:chgData name="Mark Holmes" userId="5ea79ebb-421f-45c4-9861-127a9e3ee120" providerId="ADAL" clId="{1CD7F7EC-ADFB-42E0-B96B-CBF7B641E3C5}" dt="2026-02-08T21:26:03.455" v="58" actId="478"/>
          <ac:picMkLst>
            <pc:docMk/>
            <pc:sldMk cId="1663644753" sldId="290"/>
            <ac:picMk id="123" creationId="{4E7B06CA-83D9-5224-430C-8161D28BE5CA}"/>
          </ac:picMkLst>
        </pc:picChg>
      </pc:sldChg>
      <pc:sldChg chg="delSp modSp mod">
        <pc:chgData name="Mark Holmes" userId="5ea79ebb-421f-45c4-9861-127a9e3ee120" providerId="ADAL" clId="{1CD7F7EC-ADFB-42E0-B96B-CBF7B641E3C5}" dt="2026-02-09T01:33:45.303" v="1049" actId="404"/>
        <pc:sldMkLst>
          <pc:docMk/>
          <pc:sldMk cId="1303006501" sldId="291"/>
        </pc:sldMkLst>
        <pc:spChg chg="mod">
          <ac:chgData name="Mark Holmes" userId="5ea79ebb-421f-45c4-9861-127a9e3ee120" providerId="ADAL" clId="{1CD7F7EC-ADFB-42E0-B96B-CBF7B641E3C5}" dt="2026-02-09T01:33:45.303" v="1049" actId="404"/>
          <ac:spMkLst>
            <pc:docMk/>
            <pc:sldMk cId="1303006501" sldId="291"/>
            <ac:spMk id="9218" creationId="{1489D852-C361-4A66-9665-C622DC9E8EFB}"/>
          </ac:spMkLst>
        </pc:spChg>
        <pc:picChg chg="del">
          <ac:chgData name="Mark Holmes" userId="5ea79ebb-421f-45c4-9861-127a9e3ee120" providerId="ADAL" clId="{1CD7F7EC-ADFB-42E0-B96B-CBF7B641E3C5}" dt="2026-02-08T21:26:07.322" v="60" actId="478"/>
          <ac:picMkLst>
            <pc:docMk/>
            <pc:sldMk cId="1303006501" sldId="291"/>
            <ac:picMk id="3" creationId="{8E80CFCC-43FD-2CD7-DE1E-8F707124D18F}"/>
          </ac:picMkLst>
        </pc:picChg>
        <pc:picChg chg="mod">
          <ac:chgData name="Mark Holmes" userId="5ea79ebb-421f-45c4-9861-127a9e3ee120" providerId="ADAL" clId="{1CD7F7EC-ADFB-42E0-B96B-CBF7B641E3C5}" dt="2026-02-09T01:33:20.633" v="1044" actId="1076"/>
          <ac:picMkLst>
            <pc:docMk/>
            <pc:sldMk cId="1303006501" sldId="291"/>
            <ac:picMk id="4" creationId="{3470CDE2-FF8D-4C9A-8DD2-ACAC881A0A63}"/>
          </ac:picMkLst>
        </pc:picChg>
      </pc:sldChg>
      <pc:sldChg chg="delSp modSp mod">
        <pc:chgData name="Mark Holmes" userId="5ea79ebb-421f-45c4-9861-127a9e3ee120" providerId="ADAL" clId="{1CD7F7EC-ADFB-42E0-B96B-CBF7B641E3C5}" dt="2026-02-09T01:35:51.359" v="1065" actId="1076"/>
        <pc:sldMkLst>
          <pc:docMk/>
          <pc:sldMk cId="8359652" sldId="292"/>
        </pc:sldMkLst>
        <pc:spChg chg="mod">
          <ac:chgData name="Mark Holmes" userId="5ea79ebb-421f-45c4-9861-127a9e3ee120" providerId="ADAL" clId="{1CD7F7EC-ADFB-42E0-B96B-CBF7B641E3C5}" dt="2026-02-09T01:35:51.359" v="1065" actId="1076"/>
          <ac:spMkLst>
            <pc:docMk/>
            <pc:sldMk cId="8359652" sldId="292"/>
            <ac:spMk id="9218" creationId="{1489D852-C361-4A66-9665-C622DC9E8EFB}"/>
          </ac:spMkLst>
        </pc:spChg>
        <pc:spChg chg="mod">
          <ac:chgData name="Mark Holmes" userId="5ea79ebb-421f-45c4-9861-127a9e3ee120" providerId="ADAL" clId="{1CD7F7EC-ADFB-42E0-B96B-CBF7B641E3C5}" dt="2026-02-09T01:34:18.159" v="1053" actId="27636"/>
          <ac:spMkLst>
            <pc:docMk/>
            <pc:sldMk cId="8359652" sldId="292"/>
            <ac:spMk id="9219" creationId="{02683CB8-C0F2-46CC-9372-FE5CB0AA9B4B}"/>
          </ac:spMkLst>
        </pc:spChg>
        <pc:picChg chg="del">
          <ac:chgData name="Mark Holmes" userId="5ea79ebb-421f-45c4-9861-127a9e3ee120" providerId="ADAL" clId="{1CD7F7EC-ADFB-42E0-B96B-CBF7B641E3C5}" dt="2026-02-08T21:26:05.398" v="59" actId="478"/>
          <ac:picMkLst>
            <pc:docMk/>
            <pc:sldMk cId="8359652" sldId="292"/>
            <ac:picMk id="2" creationId="{83ED8518-F633-3056-D198-29B521142449}"/>
          </ac:picMkLst>
        </pc:picChg>
      </pc:sldChg>
      <pc:sldChg chg="delSp modSp mod">
        <pc:chgData name="Mark Holmes" userId="5ea79ebb-421f-45c4-9861-127a9e3ee120" providerId="ADAL" clId="{1CD7F7EC-ADFB-42E0-B96B-CBF7B641E3C5}" dt="2026-02-09T01:35:42.760" v="1064" actId="1076"/>
        <pc:sldMkLst>
          <pc:docMk/>
          <pc:sldMk cId="1053053091" sldId="293"/>
        </pc:sldMkLst>
        <pc:spChg chg="mod">
          <ac:chgData name="Mark Holmes" userId="5ea79ebb-421f-45c4-9861-127a9e3ee120" providerId="ADAL" clId="{1CD7F7EC-ADFB-42E0-B96B-CBF7B641E3C5}" dt="2026-02-09T01:35:08.303" v="1060" actId="14100"/>
          <ac:spMkLst>
            <pc:docMk/>
            <pc:sldMk cId="1053053091" sldId="293"/>
            <ac:spMk id="9218" creationId="{1489D852-C361-4A66-9665-C622DC9E8EFB}"/>
          </ac:spMkLst>
        </pc:spChg>
        <pc:spChg chg="mod">
          <ac:chgData name="Mark Holmes" userId="5ea79ebb-421f-45c4-9861-127a9e3ee120" providerId="ADAL" clId="{1CD7F7EC-ADFB-42E0-B96B-CBF7B641E3C5}" dt="2026-02-09T01:35:42.760" v="1064" actId="1076"/>
          <ac:spMkLst>
            <pc:docMk/>
            <pc:sldMk cId="1053053091" sldId="293"/>
            <ac:spMk id="9219" creationId="{02683CB8-C0F2-46CC-9372-FE5CB0AA9B4B}"/>
          </ac:spMkLst>
        </pc:spChg>
        <pc:picChg chg="del">
          <ac:chgData name="Mark Holmes" userId="5ea79ebb-421f-45c4-9861-127a9e3ee120" providerId="ADAL" clId="{1CD7F7EC-ADFB-42E0-B96B-CBF7B641E3C5}" dt="2026-02-08T21:26:11.406" v="61" actId="478"/>
          <ac:picMkLst>
            <pc:docMk/>
            <pc:sldMk cId="1053053091" sldId="293"/>
            <ac:picMk id="2" creationId="{84B07137-0E1E-6A70-EA21-888CFD3559CC}"/>
          </ac:picMkLst>
        </pc:picChg>
      </pc:sldChg>
      <pc:sldChg chg="delSp modSp mod">
        <pc:chgData name="Mark Holmes" userId="5ea79ebb-421f-45c4-9861-127a9e3ee120" providerId="ADAL" clId="{1CD7F7EC-ADFB-42E0-B96B-CBF7B641E3C5}" dt="2026-02-09T01:36:40.814" v="1073" actId="1076"/>
        <pc:sldMkLst>
          <pc:docMk/>
          <pc:sldMk cId="3703143676" sldId="294"/>
        </pc:sldMkLst>
        <pc:spChg chg="mod">
          <ac:chgData name="Mark Holmes" userId="5ea79ebb-421f-45c4-9861-127a9e3ee120" providerId="ADAL" clId="{1CD7F7EC-ADFB-42E0-B96B-CBF7B641E3C5}" dt="2026-02-09T01:36:19.567" v="1070" actId="14100"/>
          <ac:spMkLst>
            <pc:docMk/>
            <pc:sldMk cId="3703143676" sldId="294"/>
            <ac:spMk id="9218" creationId="{1489D852-C361-4A66-9665-C622DC9E8EFB}"/>
          </ac:spMkLst>
        </pc:spChg>
        <pc:spChg chg="mod">
          <ac:chgData name="Mark Holmes" userId="5ea79ebb-421f-45c4-9861-127a9e3ee120" providerId="ADAL" clId="{1CD7F7EC-ADFB-42E0-B96B-CBF7B641E3C5}" dt="2026-02-09T01:36:40.814" v="1073" actId="1076"/>
          <ac:spMkLst>
            <pc:docMk/>
            <pc:sldMk cId="3703143676" sldId="294"/>
            <ac:spMk id="9219" creationId="{02683CB8-C0F2-46CC-9372-FE5CB0AA9B4B}"/>
          </ac:spMkLst>
        </pc:spChg>
        <pc:picChg chg="del">
          <ac:chgData name="Mark Holmes" userId="5ea79ebb-421f-45c4-9861-127a9e3ee120" providerId="ADAL" clId="{1CD7F7EC-ADFB-42E0-B96B-CBF7B641E3C5}" dt="2026-02-08T21:26:14.418" v="62" actId="478"/>
          <ac:picMkLst>
            <pc:docMk/>
            <pc:sldMk cId="3703143676" sldId="294"/>
            <ac:picMk id="2" creationId="{81465E23-7082-3D5B-55C1-FD8A0038987D}"/>
          </ac:picMkLst>
        </pc:picChg>
      </pc:sldChg>
      <pc:sldChg chg="delSp modSp mod">
        <pc:chgData name="Mark Holmes" userId="5ea79ebb-421f-45c4-9861-127a9e3ee120" providerId="ADAL" clId="{1CD7F7EC-ADFB-42E0-B96B-CBF7B641E3C5}" dt="2026-02-09T01:36:57.422" v="1077" actId="27636"/>
        <pc:sldMkLst>
          <pc:docMk/>
          <pc:sldMk cId="2001885482" sldId="295"/>
        </pc:sldMkLst>
        <pc:spChg chg="mod">
          <ac:chgData name="Mark Holmes" userId="5ea79ebb-421f-45c4-9861-127a9e3ee120" providerId="ADAL" clId="{1CD7F7EC-ADFB-42E0-B96B-CBF7B641E3C5}" dt="2026-02-09T01:36:57.422" v="1077" actId="27636"/>
          <ac:spMkLst>
            <pc:docMk/>
            <pc:sldMk cId="2001885482" sldId="295"/>
            <ac:spMk id="9219" creationId="{02683CB8-C0F2-46CC-9372-FE5CB0AA9B4B}"/>
          </ac:spMkLst>
        </pc:spChg>
        <pc:picChg chg="del">
          <ac:chgData name="Mark Holmes" userId="5ea79ebb-421f-45c4-9861-127a9e3ee120" providerId="ADAL" clId="{1CD7F7EC-ADFB-42E0-B96B-CBF7B641E3C5}" dt="2026-02-08T21:26:15.926" v="63" actId="478"/>
          <ac:picMkLst>
            <pc:docMk/>
            <pc:sldMk cId="2001885482" sldId="295"/>
            <ac:picMk id="3" creationId="{27412D6F-6C2C-B8C4-1FA7-B8D6B1DC775B}"/>
          </ac:picMkLst>
        </pc:picChg>
      </pc:sldChg>
      <pc:sldChg chg="delSp modSp mod">
        <pc:chgData name="Mark Holmes" userId="5ea79ebb-421f-45c4-9861-127a9e3ee120" providerId="ADAL" clId="{1CD7F7EC-ADFB-42E0-B96B-CBF7B641E3C5}" dt="2026-02-09T01:41:47.751" v="1112" actId="1076"/>
        <pc:sldMkLst>
          <pc:docMk/>
          <pc:sldMk cId="2655614565" sldId="296"/>
        </pc:sldMkLst>
        <pc:spChg chg="mod">
          <ac:chgData name="Mark Holmes" userId="5ea79ebb-421f-45c4-9861-127a9e3ee120" providerId="ADAL" clId="{1CD7F7EC-ADFB-42E0-B96B-CBF7B641E3C5}" dt="2026-02-09T01:41:47.751" v="1112" actId="1076"/>
          <ac:spMkLst>
            <pc:docMk/>
            <pc:sldMk cId="2655614565" sldId="296"/>
            <ac:spMk id="4" creationId="{62846AEF-930A-4B2F-8257-BB538FA2F706}"/>
          </ac:spMkLst>
        </pc:spChg>
        <pc:spChg chg="mod">
          <ac:chgData name="Mark Holmes" userId="5ea79ebb-421f-45c4-9861-127a9e3ee120" providerId="ADAL" clId="{1CD7F7EC-ADFB-42E0-B96B-CBF7B641E3C5}" dt="2026-02-09T01:41:39.722" v="1111" actId="1076"/>
          <ac:spMkLst>
            <pc:docMk/>
            <pc:sldMk cId="2655614565" sldId="296"/>
            <ac:spMk id="9218" creationId="{1489D852-C361-4A66-9665-C622DC9E8EFB}"/>
          </ac:spMkLst>
        </pc:spChg>
        <pc:picChg chg="del">
          <ac:chgData name="Mark Holmes" userId="5ea79ebb-421f-45c4-9861-127a9e3ee120" providerId="ADAL" clId="{1CD7F7EC-ADFB-42E0-B96B-CBF7B641E3C5}" dt="2026-02-08T21:26:27.468" v="70" actId="478"/>
          <ac:picMkLst>
            <pc:docMk/>
            <pc:sldMk cId="2655614565" sldId="296"/>
            <ac:picMk id="2" creationId="{74DF96C2-725E-EE85-FA00-E754FDB48638}"/>
          </ac:picMkLst>
        </pc:picChg>
      </pc:sldChg>
      <pc:sldChg chg="delSp modSp mod">
        <pc:chgData name="Mark Holmes" userId="5ea79ebb-421f-45c4-9861-127a9e3ee120" providerId="ADAL" clId="{1CD7F7EC-ADFB-42E0-B96B-CBF7B641E3C5}" dt="2026-02-09T01:42:17.124" v="1114" actId="1076"/>
        <pc:sldMkLst>
          <pc:docMk/>
          <pc:sldMk cId="4280075240" sldId="297"/>
        </pc:sldMkLst>
        <pc:spChg chg="mod">
          <ac:chgData name="Mark Holmes" userId="5ea79ebb-421f-45c4-9861-127a9e3ee120" providerId="ADAL" clId="{1CD7F7EC-ADFB-42E0-B96B-CBF7B641E3C5}" dt="2026-02-09T01:42:17.124" v="1114" actId="1076"/>
          <ac:spMkLst>
            <pc:docMk/>
            <pc:sldMk cId="4280075240" sldId="297"/>
            <ac:spMk id="9218" creationId="{1489D852-C361-4A66-9665-C622DC9E8EFB}"/>
          </ac:spMkLst>
        </pc:spChg>
        <pc:spChg chg="mod">
          <ac:chgData name="Mark Holmes" userId="5ea79ebb-421f-45c4-9861-127a9e3ee120" providerId="ADAL" clId="{1CD7F7EC-ADFB-42E0-B96B-CBF7B641E3C5}" dt="2026-02-09T01:39:17.595" v="1091" actId="2711"/>
          <ac:spMkLst>
            <pc:docMk/>
            <pc:sldMk cId="4280075240" sldId="297"/>
            <ac:spMk id="9219" creationId="{02683CB8-C0F2-46CC-9372-FE5CB0AA9B4B}"/>
          </ac:spMkLst>
        </pc:spChg>
        <pc:picChg chg="del">
          <ac:chgData name="Mark Holmes" userId="5ea79ebb-421f-45c4-9861-127a9e3ee120" providerId="ADAL" clId="{1CD7F7EC-ADFB-42E0-B96B-CBF7B641E3C5}" dt="2026-02-08T21:26:18.494" v="65" actId="478"/>
          <ac:picMkLst>
            <pc:docMk/>
            <pc:sldMk cId="4280075240" sldId="297"/>
            <ac:picMk id="2" creationId="{21A5B51E-FB76-3CA5-93CB-3BC55F564DD8}"/>
          </ac:picMkLst>
        </pc:picChg>
      </pc:sldChg>
      <pc:sldChg chg="delSp modSp mod">
        <pc:chgData name="Mark Holmes" userId="5ea79ebb-421f-45c4-9861-127a9e3ee120" providerId="ADAL" clId="{1CD7F7EC-ADFB-42E0-B96B-CBF7B641E3C5}" dt="2026-02-09T01:42:24.772" v="1115" actId="1076"/>
        <pc:sldMkLst>
          <pc:docMk/>
          <pc:sldMk cId="1567332054" sldId="300"/>
        </pc:sldMkLst>
        <pc:spChg chg="mod">
          <ac:chgData name="Mark Holmes" userId="5ea79ebb-421f-45c4-9861-127a9e3ee120" providerId="ADAL" clId="{1CD7F7EC-ADFB-42E0-B96B-CBF7B641E3C5}" dt="2026-02-09T01:42:24.772" v="1115" actId="1076"/>
          <ac:spMkLst>
            <pc:docMk/>
            <pc:sldMk cId="1567332054" sldId="300"/>
            <ac:spMk id="9218" creationId="{1489D852-C361-4A66-9665-C622DC9E8EFB}"/>
          </ac:spMkLst>
        </pc:spChg>
        <pc:spChg chg="mod">
          <ac:chgData name="Mark Holmes" userId="5ea79ebb-421f-45c4-9861-127a9e3ee120" providerId="ADAL" clId="{1CD7F7EC-ADFB-42E0-B96B-CBF7B641E3C5}" dt="2026-02-09T01:38:48.813" v="1086" actId="2711"/>
          <ac:spMkLst>
            <pc:docMk/>
            <pc:sldMk cId="1567332054" sldId="300"/>
            <ac:spMk id="9219" creationId="{02683CB8-C0F2-46CC-9372-FE5CB0AA9B4B}"/>
          </ac:spMkLst>
        </pc:spChg>
        <pc:picChg chg="del">
          <ac:chgData name="Mark Holmes" userId="5ea79ebb-421f-45c4-9861-127a9e3ee120" providerId="ADAL" clId="{1CD7F7EC-ADFB-42E0-B96B-CBF7B641E3C5}" dt="2026-02-08T22:21:00.861" v="369" actId="478"/>
          <ac:picMkLst>
            <pc:docMk/>
            <pc:sldMk cId="1567332054" sldId="300"/>
            <ac:picMk id="2" creationId="{45F90F84-DBEF-A90E-4E07-942A5A9EA579}"/>
          </ac:picMkLst>
        </pc:picChg>
      </pc:sldChg>
      <pc:sldChg chg="delSp modSp mod">
        <pc:chgData name="Mark Holmes" userId="5ea79ebb-421f-45c4-9861-127a9e3ee120" providerId="ADAL" clId="{1CD7F7EC-ADFB-42E0-B96B-CBF7B641E3C5}" dt="2026-02-09T01:40:23.979" v="1100" actId="2711"/>
        <pc:sldMkLst>
          <pc:docMk/>
          <pc:sldMk cId="2378499795" sldId="302"/>
        </pc:sldMkLst>
        <pc:spChg chg="mod">
          <ac:chgData name="Mark Holmes" userId="5ea79ebb-421f-45c4-9861-127a9e3ee120" providerId="ADAL" clId="{1CD7F7EC-ADFB-42E0-B96B-CBF7B641E3C5}" dt="2026-02-09T01:40:15.703" v="1099" actId="2711"/>
          <ac:spMkLst>
            <pc:docMk/>
            <pc:sldMk cId="2378499795" sldId="302"/>
            <ac:spMk id="9218" creationId="{1489D852-C361-4A66-9665-C622DC9E8EFB}"/>
          </ac:spMkLst>
        </pc:spChg>
        <pc:spChg chg="mod">
          <ac:chgData name="Mark Holmes" userId="5ea79ebb-421f-45c4-9861-127a9e3ee120" providerId="ADAL" clId="{1CD7F7EC-ADFB-42E0-B96B-CBF7B641E3C5}" dt="2026-02-09T01:40:23.979" v="1100" actId="2711"/>
          <ac:spMkLst>
            <pc:docMk/>
            <pc:sldMk cId="2378499795" sldId="302"/>
            <ac:spMk id="9219" creationId="{02683CB8-C0F2-46CC-9372-FE5CB0AA9B4B}"/>
          </ac:spMkLst>
        </pc:spChg>
        <pc:picChg chg="del">
          <ac:chgData name="Mark Holmes" userId="5ea79ebb-421f-45c4-9861-127a9e3ee120" providerId="ADAL" clId="{1CD7F7EC-ADFB-42E0-B96B-CBF7B641E3C5}" dt="2026-02-08T21:26:21.284" v="67" actId="478"/>
          <ac:picMkLst>
            <pc:docMk/>
            <pc:sldMk cId="2378499795" sldId="302"/>
            <ac:picMk id="2" creationId="{908CF76F-BD4F-A1D7-577F-49A2D440BF88}"/>
          </ac:picMkLst>
        </pc:picChg>
      </pc:sldChg>
      <pc:sldChg chg="delSp modSp mod">
        <pc:chgData name="Mark Holmes" userId="5ea79ebb-421f-45c4-9861-127a9e3ee120" providerId="ADAL" clId="{1CD7F7EC-ADFB-42E0-B96B-CBF7B641E3C5}" dt="2026-02-09T01:42:12.746" v="1113" actId="1076"/>
        <pc:sldMkLst>
          <pc:docMk/>
          <pc:sldMk cId="322663562" sldId="305"/>
        </pc:sldMkLst>
        <pc:spChg chg="mod">
          <ac:chgData name="Mark Holmes" userId="5ea79ebb-421f-45c4-9861-127a9e3ee120" providerId="ADAL" clId="{1CD7F7EC-ADFB-42E0-B96B-CBF7B641E3C5}" dt="2026-02-09T01:42:12.746" v="1113" actId="1076"/>
          <ac:spMkLst>
            <pc:docMk/>
            <pc:sldMk cId="322663562" sldId="305"/>
            <ac:spMk id="9218" creationId="{1489D852-C361-4A66-9665-C622DC9E8EFB}"/>
          </ac:spMkLst>
        </pc:spChg>
        <pc:spChg chg="mod">
          <ac:chgData name="Mark Holmes" userId="5ea79ebb-421f-45c4-9861-127a9e3ee120" providerId="ADAL" clId="{1CD7F7EC-ADFB-42E0-B96B-CBF7B641E3C5}" dt="2026-02-09T01:39:58.217" v="1096" actId="2711"/>
          <ac:spMkLst>
            <pc:docMk/>
            <pc:sldMk cId="322663562" sldId="305"/>
            <ac:spMk id="9219" creationId="{02683CB8-C0F2-46CC-9372-FE5CB0AA9B4B}"/>
          </ac:spMkLst>
        </pc:spChg>
        <pc:picChg chg="del">
          <ac:chgData name="Mark Holmes" userId="5ea79ebb-421f-45c4-9861-127a9e3ee120" providerId="ADAL" clId="{1CD7F7EC-ADFB-42E0-B96B-CBF7B641E3C5}" dt="2026-02-08T21:26:19.750" v="66" actId="478"/>
          <ac:picMkLst>
            <pc:docMk/>
            <pc:sldMk cId="322663562" sldId="305"/>
            <ac:picMk id="2" creationId="{E9900DB5-9979-4B8A-50F2-9481522D4736}"/>
          </ac:picMkLst>
        </pc:picChg>
      </pc:sldChg>
      <pc:sldChg chg="delSp modSp mod">
        <pc:chgData name="Mark Holmes" userId="5ea79ebb-421f-45c4-9861-127a9e3ee120" providerId="ADAL" clId="{1CD7F7EC-ADFB-42E0-B96B-CBF7B641E3C5}" dt="2026-02-09T01:53:05.333" v="1140" actId="20577"/>
        <pc:sldMkLst>
          <pc:docMk/>
          <pc:sldMk cId="2354087049" sldId="306"/>
        </pc:sldMkLst>
        <pc:spChg chg="mod">
          <ac:chgData name="Mark Holmes" userId="5ea79ebb-421f-45c4-9861-127a9e3ee120" providerId="ADAL" clId="{1CD7F7EC-ADFB-42E0-B96B-CBF7B641E3C5}" dt="2026-02-09T01:38:31.310" v="1084" actId="1076"/>
          <ac:spMkLst>
            <pc:docMk/>
            <pc:sldMk cId="2354087049" sldId="306"/>
            <ac:spMk id="9218" creationId="{1489D852-C361-4A66-9665-C622DC9E8EFB}"/>
          </ac:spMkLst>
        </pc:spChg>
        <pc:spChg chg="mod">
          <ac:chgData name="Mark Holmes" userId="5ea79ebb-421f-45c4-9861-127a9e3ee120" providerId="ADAL" clId="{1CD7F7EC-ADFB-42E0-B96B-CBF7B641E3C5}" dt="2026-02-09T01:53:05.333" v="1140" actId="20577"/>
          <ac:spMkLst>
            <pc:docMk/>
            <pc:sldMk cId="2354087049" sldId="306"/>
            <ac:spMk id="9219" creationId="{02683CB8-C0F2-46CC-9372-FE5CB0AA9B4B}"/>
          </ac:spMkLst>
        </pc:spChg>
        <pc:picChg chg="del">
          <ac:chgData name="Mark Holmes" userId="5ea79ebb-421f-45c4-9861-127a9e3ee120" providerId="ADAL" clId="{1CD7F7EC-ADFB-42E0-B96B-CBF7B641E3C5}" dt="2026-02-08T21:26:17.244" v="64" actId="478"/>
          <ac:picMkLst>
            <pc:docMk/>
            <pc:sldMk cId="2354087049" sldId="306"/>
            <ac:picMk id="2" creationId="{34E15D4C-8EDF-294C-038D-05EEF5791D2B}"/>
          </ac:picMkLst>
        </pc:picChg>
      </pc:sldChg>
      <pc:sldChg chg="delSp modSp mod">
        <pc:chgData name="Mark Holmes" userId="5ea79ebb-421f-45c4-9861-127a9e3ee120" providerId="ADAL" clId="{1CD7F7EC-ADFB-42E0-B96B-CBF7B641E3C5}" dt="2026-02-09T01:19:20.468" v="947" actId="2711"/>
        <pc:sldMkLst>
          <pc:docMk/>
          <pc:sldMk cId="3434685708" sldId="307"/>
        </pc:sldMkLst>
        <pc:spChg chg="mod">
          <ac:chgData name="Mark Holmes" userId="5ea79ebb-421f-45c4-9861-127a9e3ee120" providerId="ADAL" clId="{1CD7F7EC-ADFB-42E0-B96B-CBF7B641E3C5}" dt="2026-02-09T01:19:20.468" v="947" actId="2711"/>
          <ac:spMkLst>
            <pc:docMk/>
            <pc:sldMk cId="3434685708" sldId="307"/>
            <ac:spMk id="9219" creationId="{02683CB8-C0F2-46CC-9372-FE5CB0AA9B4B}"/>
          </ac:spMkLst>
        </pc:spChg>
        <pc:picChg chg="del">
          <ac:chgData name="Mark Holmes" userId="5ea79ebb-421f-45c4-9861-127a9e3ee120" providerId="ADAL" clId="{1CD7F7EC-ADFB-42E0-B96B-CBF7B641E3C5}" dt="2026-02-08T21:24:52.212" v="7" actId="478"/>
          <ac:picMkLst>
            <pc:docMk/>
            <pc:sldMk cId="3434685708" sldId="307"/>
            <ac:picMk id="1026" creationId="{28E941D9-7756-472E-9715-61966E9947A0}"/>
          </ac:picMkLst>
        </pc:picChg>
      </pc:sldChg>
      <pc:sldChg chg="delSp del ord">
        <pc:chgData name="Mark Holmes" userId="5ea79ebb-421f-45c4-9861-127a9e3ee120" providerId="ADAL" clId="{1CD7F7EC-ADFB-42E0-B96B-CBF7B641E3C5}" dt="2026-02-08T21:38:24.230" v="229" actId="2696"/>
        <pc:sldMkLst>
          <pc:docMk/>
          <pc:sldMk cId="2473132271" sldId="308"/>
        </pc:sldMkLst>
        <pc:picChg chg="del">
          <ac:chgData name="Mark Holmes" userId="5ea79ebb-421f-45c4-9861-127a9e3ee120" providerId="ADAL" clId="{1CD7F7EC-ADFB-42E0-B96B-CBF7B641E3C5}" dt="2026-02-08T21:24:29.876" v="3" actId="478"/>
          <ac:picMkLst>
            <pc:docMk/>
            <pc:sldMk cId="2473132271" sldId="308"/>
            <ac:picMk id="4" creationId="{0EBAE840-3DFC-258F-76CE-0A7F8743FB59}"/>
          </ac:picMkLst>
        </pc:picChg>
      </pc:sldChg>
      <pc:sldChg chg="addSp delSp modSp mod setBg">
        <pc:chgData name="Mark Holmes" userId="5ea79ebb-421f-45c4-9861-127a9e3ee120" providerId="ADAL" clId="{1CD7F7EC-ADFB-42E0-B96B-CBF7B641E3C5}" dt="2026-02-08T23:04:37.370" v="489" actId="732"/>
        <pc:sldMkLst>
          <pc:docMk/>
          <pc:sldMk cId="2504816995" sldId="310"/>
        </pc:sldMkLst>
        <pc:graphicFrameChg chg="add mod">
          <ac:chgData name="Mark Holmes" userId="5ea79ebb-421f-45c4-9861-127a9e3ee120" providerId="ADAL" clId="{1CD7F7EC-ADFB-42E0-B96B-CBF7B641E3C5}" dt="2026-02-08T21:46:51.859" v="271"/>
          <ac:graphicFrameMkLst>
            <pc:docMk/>
            <pc:sldMk cId="2504816995" sldId="310"/>
            <ac:graphicFrameMk id="5" creationId="{D2C8FA88-A439-92F7-EE88-23C386121ECB}"/>
          </ac:graphicFrameMkLst>
        </pc:graphicFrameChg>
        <pc:picChg chg="del ord">
          <ac:chgData name="Mark Holmes" userId="5ea79ebb-421f-45c4-9861-127a9e3ee120" providerId="ADAL" clId="{1CD7F7EC-ADFB-42E0-B96B-CBF7B641E3C5}" dt="2026-02-08T21:46:49.732" v="270" actId="478"/>
          <ac:picMkLst>
            <pc:docMk/>
            <pc:sldMk cId="2504816995" sldId="310"/>
            <ac:picMk id="2" creationId="{6B776784-F658-B698-3FB5-5F22A327F22B}"/>
          </ac:picMkLst>
        </pc:picChg>
        <pc:picChg chg="add mod modCrop">
          <ac:chgData name="Mark Holmes" userId="5ea79ebb-421f-45c4-9861-127a9e3ee120" providerId="ADAL" clId="{1CD7F7EC-ADFB-42E0-B96B-CBF7B641E3C5}" dt="2026-02-08T23:04:37.370" v="489" actId="732"/>
          <ac:picMkLst>
            <pc:docMk/>
            <pc:sldMk cId="2504816995" sldId="310"/>
            <ac:picMk id="4" creationId="{215FE8AA-60E3-6B88-CBF1-A187C87961D3}"/>
          </ac:picMkLst>
        </pc:picChg>
        <pc:picChg chg="del">
          <ac:chgData name="Mark Holmes" userId="5ea79ebb-421f-45c4-9861-127a9e3ee120" providerId="ADAL" clId="{1CD7F7EC-ADFB-42E0-B96B-CBF7B641E3C5}" dt="2026-02-08T21:40:01.571" v="246" actId="478"/>
          <ac:picMkLst>
            <pc:docMk/>
            <pc:sldMk cId="2504816995" sldId="310"/>
            <ac:picMk id="8" creationId="{D6937115-FC94-9FCC-F6E7-40D65B146B66}"/>
          </ac:picMkLst>
        </pc:picChg>
      </pc:sldChg>
      <pc:sldChg chg="delSp modSp mod">
        <pc:chgData name="Mark Holmes" userId="5ea79ebb-421f-45c4-9861-127a9e3ee120" providerId="ADAL" clId="{1CD7F7EC-ADFB-42E0-B96B-CBF7B641E3C5}" dt="2026-02-09T01:40:54.092" v="1106" actId="2711"/>
        <pc:sldMkLst>
          <pc:docMk/>
          <pc:sldMk cId="2148200572" sldId="311"/>
        </pc:sldMkLst>
        <pc:spChg chg="mod">
          <ac:chgData name="Mark Holmes" userId="5ea79ebb-421f-45c4-9861-127a9e3ee120" providerId="ADAL" clId="{1CD7F7EC-ADFB-42E0-B96B-CBF7B641E3C5}" dt="2026-02-09T01:40:54.092" v="1106" actId="2711"/>
          <ac:spMkLst>
            <pc:docMk/>
            <pc:sldMk cId="2148200572" sldId="311"/>
            <ac:spMk id="9219" creationId="{02683CB8-C0F2-46CC-9372-FE5CB0AA9B4B}"/>
          </ac:spMkLst>
        </pc:spChg>
        <pc:picChg chg="del">
          <ac:chgData name="Mark Holmes" userId="5ea79ebb-421f-45c4-9861-127a9e3ee120" providerId="ADAL" clId="{1CD7F7EC-ADFB-42E0-B96B-CBF7B641E3C5}" dt="2026-02-08T21:26:24.859" v="69" actId="478"/>
          <ac:picMkLst>
            <pc:docMk/>
            <pc:sldMk cId="2148200572" sldId="311"/>
            <ac:picMk id="4" creationId="{0EBAE840-3DFC-258F-76CE-0A7F8743FB59}"/>
          </ac:picMkLst>
        </pc:picChg>
      </pc:sldChg>
      <pc:sldChg chg="delSp modSp mod">
        <pc:chgData name="Mark Holmes" userId="5ea79ebb-421f-45c4-9861-127a9e3ee120" providerId="ADAL" clId="{1CD7F7EC-ADFB-42E0-B96B-CBF7B641E3C5}" dt="2026-02-09T01:53:31.077" v="1141" actId="1076"/>
        <pc:sldMkLst>
          <pc:docMk/>
          <pc:sldMk cId="1817574522" sldId="312"/>
        </pc:sldMkLst>
        <pc:spChg chg="mod">
          <ac:chgData name="Mark Holmes" userId="5ea79ebb-421f-45c4-9861-127a9e3ee120" providerId="ADAL" clId="{1CD7F7EC-ADFB-42E0-B96B-CBF7B641E3C5}" dt="2026-02-09T01:41:05.426" v="1107" actId="2711"/>
          <ac:spMkLst>
            <pc:docMk/>
            <pc:sldMk cId="1817574522" sldId="312"/>
            <ac:spMk id="4" creationId="{E4CE408A-1D8B-46B5-9B24-0DC904556FBF}"/>
          </ac:spMkLst>
        </pc:spChg>
        <pc:spChg chg="mod">
          <ac:chgData name="Mark Holmes" userId="5ea79ebb-421f-45c4-9861-127a9e3ee120" providerId="ADAL" clId="{1CD7F7EC-ADFB-42E0-B96B-CBF7B641E3C5}" dt="2026-02-09T01:41:14.892" v="1108" actId="2711"/>
          <ac:spMkLst>
            <pc:docMk/>
            <pc:sldMk cId="1817574522" sldId="312"/>
            <ac:spMk id="6" creationId="{5B50F8A8-2337-E52B-73D0-AEEE90DA37FB}"/>
          </ac:spMkLst>
        </pc:spChg>
        <pc:picChg chg="mod">
          <ac:chgData name="Mark Holmes" userId="5ea79ebb-421f-45c4-9861-127a9e3ee120" providerId="ADAL" clId="{1CD7F7EC-ADFB-42E0-B96B-CBF7B641E3C5}" dt="2026-02-09T01:53:31.077" v="1141" actId="1076"/>
          <ac:picMkLst>
            <pc:docMk/>
            <pc:sldMk cId="1817574522" sldId="312"/>
            <ac:picMk id="8" creationId="{AED3AECB-D39E-7AB5-E9B2-EC3C9DAEEAD1}"/>
          </ac:picMkLst>
        </pc:picChg>
        <pc:picChg chg="del">
          <ac:chgData name="Mark Holmes" userId="5ea79ebb-421f-45c4-9861-127a9e3ee120" providerId="ADAL" clId="{1CD7F7EC-ADFB-42E0-B96B-CBF7B641E3C5}" dt="2026-02-08T21:26:23.413" v="68" actId="478"/>
          <ac:picMkLst>
            <pc:docMk/>
            <pc:sldMk cId="1817574522" sldId="312"/>
            <ac:picMk id="9" creationId="{62AC4A65-4369-4472-33DF-64C765BD78A1}"/>
          </ac:picMkLst>
        </pc:picChg>
      </pc:sldChg>
      <pc:sldChg chg="delSp del">
        <pc:chgData name="Mark Holmes" userId="5ea79ebb-421f-45c4-9861-127a9e3ee120" providerId="ADAL" clId="{1CD7F7EC-ADFB-42E0-B96B-CBF7B641E3C5}" dt="2026-02-08T21:41:09.563" v="249" actId="2696"/>
        <pc:sldMkLst>
          <pc:docMk/>
          <pc:sldMk cId="1327386227" sldId="1852"/>
        </pc:sldMkLst>
        <pc:picChg chg="del">
          <ac:chgData name="Mark Holmes" userId="5ea79ebb-421f-45c4-9861-127a9e3ee120" providerId="ADAL" clId="{1CD7F7EC-ADFB-42E0-B96B-CBF7B641E3C5}" dt="2026-02-08T21:24:46.304" v="4" actId="478"/>
          <ac:picMkLst>
            <pc:docMk/>
            <pc:sldMk cId="1327386227" sldId="1852"/>
            <ac:picMk id="2" creationId="{00D1F27A-D717-5604-637C-3BB83500BBE4}"/>
          </ac:picMkLst>
        </pc:picChg>
      </pc:sldChg>
      <pc:sldChg chg="delSp del">
        <pc:chgData name="Mark Holmes" userId="5ea79ebb-421f-45c4-9861-127a9e3ee120" providerId="ADAL" clId="{1CD7F7EC-ADFB-42E0-B96B-CBF7B641E3C5}" dt="2026-02-08T22:41:27.815" v="446" actId="2696"/>
        <pc:sldMkLst>
          <pc:docMk/>
          <pc:sldMk cId="4081678172" sldId="2142532703"/>
        </pc:sldMkLst>
        <pc:picChg chg="del">
          <ac:chgData name="Mark Holmes" userId="5ea79ebb-421f-45c4-9861-127a9e3ee120" providerId="ADAL" clId="{1CD7F7EC-ADFB-42E0-B96B-CBF7B641E3C5}" dt="2026-02-08T21:25:21.066" v="26" actId="478"/>
          <ac:picMkLst>
            <pc:docMk/>
            <pc:sldMk cId="4081678172" sldId="2142532703"/>
            <ac:picMk id="2" creationId="{349B9D10-F8F7-3CA0-723C-02F1BF70F5F9}"/>
          </ac:picMkLst>
        </pc:picChg>
      </pc:sldChg>
      <pc:sldChg chg="delSp modSp mod">
        <pc:chgData name="Mark Holmes" userId="5ea79ebb-421f-45c4-9861-127a9e3ee120" providerId="ADAL" clId="{1CD7F7EC-ADFB-42E0-B96B-CBF7B641E3C5}" dt="2026-02-09T01:24:36.371" v="979" actId="20577"/>
        <pc:sldMkLst>
          <pc:docMk/>
          <pc:sldMk cId="1381701343" sldId="2142532728"/>
        </pc:sldMkLst>
        <pc:spChg chg="mod">
          <ac:chgData name="Mark Holmes" userId="5ea79ebb-421f-45c4-9861-127a9e3ee120" providerId="ADAL" clId="{1CD7F7EC-ADFB-42E0-B96B-CBF7B641E3C5}" dt="2026-02-09T01:24:36.371" v="979" actId="20577"/>
          <ac:spMkLst>
            <pc:docMk/>
            <pc:sldMk cId="1381701343" sldId="2142532728"/>
            <ac:spMk id="3" creationId="{86B6F6CE-9D78-4F67-8556-95156189D524}"/>
          </ac:spMkLst>
        </pc:spChg>
        <pc:spChg chg="mod">
          <ac:chgData name="Mark Holmes" userId="5ea79ebb-421f-45c4-9861-127a9e3ee120" providerId="ADAL" clId="{1CD7F7EC-ADFB-42E0-B96B-CBF7B641E3C5}" dt="2026-02-09T01:24:33.739" v="978" actId="1076"/>
          <ac:spMkLst>
            <pc:docMk/>
            <pc:sldMk cId="1381701343" sldId="2142532728"/>
            <ac:spMk id="4" creationId="{38217934-2023-46A5-BE71-D9FBA03FFAB6}"/>
          </ac:spMkLst>
        </pc:spChg>
        <pc:picChg chg="del">
          <ac:chgData name="Mark Holmes" userId="5ea79ebb-421f-45c4-9861-127a9e3ee120" providerId="ADAL" clId="{1CD7F7EC-ADFB-42E0-B96B-CBF7B641E3C5}" dt="2026-02-08T21:25:16.360" v="23" actId="478"/>
          <ac:picMkLst>
            <pc:docMk/>
            <pc:sldMk cId="1381701343" sldId="2142532728"/>
            <ac:picMk id="2" creationId="{AD82B034-1805-93CA-896F-173ABFCBB5F5}"/>
          </ac:picMkLst>
        </pc:picChg>
      </pc:sldChg>
      <pc:sldChg chg="delSp modSp mod">
        <pc:chgData name="Mark Holmes" userId="5ea79ebb-421f-45c4-9861-127a9e3ee120" providerId="ADAL" clId="{1CD7F7EC-ADFB-42E0-B96B-CBF7B641E3C5}" dt="2026-02-09T01:25:03.895" v="982" actId="1076"/>
        <pc:sldMkLst>
          <pc:docMk/>
          <pc:sldMk cId="1206199525" sldId="2142532729"/>
        </pc:sldMkLst>
        <pc:spChg chg="mod">
          <ac:chgData name="Mark Holmes" userId="5ea79ebb-421f-45c4-9861-127a9e3ee120" providerId="ADAL" clId="{1CD7F7EC-ADFB-42E0-B96B-CBF7B641E3C5}" dt="2026-02-09T01:24:55.021" v="981" actId="20577"/>
          <ac:spMkLst>
            <pc:docMk/>
            <pc:sldMk cId="1206199525" sldId="2142532729"/>
            <ac:spMk id="3" creationId="{86B6F6CE-9D78-4F67-8556-95156189D524}"/>
          </ac:spMkLst>
        </pc:spChg>
        <pc:spChg chg="mod">
          <ac:chgData name="Mark Holmes" userId="5ea79ebb-421f-45c4-9861-127a9e3ee120" providerId="ADAL" clId="{1CD7F7EC-ADFB-42E0-B96B-CBF7B641E3C5}" dt="2026-02-09T01:25:03.895" v="982" actId="1076"/>
          <ac:spMkLst>
            <pc:docMk/>
            <pc:sldMk cId="1206199525" sldId="2142532729"/>
            <ac:spMk id="4" creationId="{38217934-2023-46A5-BE71-D9FBA03FFAB6}"/>
          </ac:spMkLst>
        </pc:spChg>
        <pc:picChg chg="del">
          <ac:chgData name="Mark Holmes" userId="5ea79ebb-421f-45c4-9861-127a9e3ee120" providerId="ADAL" clId="{1CD7F7EC-ADFB-42E0-B96B-CBF7B641E3C5}" dt="2026-02-08T21:25:17.522" v="24" actId="478"/>
          <ac:picMkLst>
            <pc:docMk/>
            <pc:sldMk cId="1206199525" sldId="2142532729"/>
            <ac:picMk id="2" creationId="{B8A3849E-54B0-B5CE-B434-454E6A963504}"/>
          </ac:picMkLst>
        </pc:picChg>
      </pc:sldChg>
      <pc:sldChg chg="delSp modSp mod">
        <pc:chgData name="Mark Holmes" userId="5ea79ebb-421f-45c4-9861-127a9e3ee120" providerId="ADAL" clId="{1CD7F7EC-ADFB-42E0-B96B-CBF7B641E3C5}" dt="2026-02-09T01:23:43.720" v="975" actId="2711"/>
        <pc:sldMkLst>
          <pc:docMk/>
          <pc:sldMk cId="3943228258" sldId="2142532730"/>
        </pc:sldMkLst>
        <pc:spChg chg="mod">
          <ac:chgData name="Mark Holmes" userId="5ea79ebb-421f-45c4-9861-127a9e3ee120" providerId="ADAL" clId="{1CD7F7EC-ADFB-42E0-B96B-CBF7B641E3C5}" dt="2026-02-09T01:23:43.720" v="975" actId="2711"/>
          <ac:spMkLst>
            <pc:docMk/>
            <pc:sldMk cId="3943228258" sldId="2142532730"/>
            <ac:spMk id="3" creationId="{86B6F6CE-9D78-4F67-8556-95156189D524}"/>
          </ac:spMkLst>
        </pc:spChg>
        <pc:spChg chg="mod">
          <ac:chgData name="Mark Holmes" userId="5ea79ebb-421f-45c4-9861-127a9e3ee120" providerId="ADAL" clId="{1CD7F7EC-ADFB-42E0-B96B-CBF7B641E3C5}" dt="2026-02-09T00:01:46.009" v="876" actId="20577"/>
          <ac:spMkLst>
            <pc:docMk/>
            <pc:sldMk cId="3943228258" sldId="2142532730"/>
            <ac:spMk id="4" creationId="{38217934-2023-46A5-BE71-D9FBA03FFAB6}"/>
          </ac:spMkLst>
        </pc:spChg>
        <pc:picChg chg="del">
          <ac:chgData name="Mark Holmes" userId="5ea79ebb-421f-45c4-9861-127a9e3ee120" providerId="ADAL" clId="{1CD7F7EC-ADFB-42E0-B96B-CBF7B641E3C5}" dt="2026-02-08T21:25:09.471" v="18" actId="478"/>
          <ac:picMkLst>
            <pc:docMk/>
            <pc:sldMk cId="3943228258" sldId="2142532730"/>
            <ac:picMk id="2" creationId="{6108CEF2-2415-F82A-7D57-07E446049B3B}"/>
          </ac:picMkLst>
        </pc:picChg>
      </pc:sldChg>
      <pc:sldChg chg="delSp del">
        <pc:chgData name="Mark Holmes" userId="5ea79ebb-421f-45c4-9861-127a9e3ee120" providerId="ADAL" clId="{1CD7F7EC-ADFB-42E0-B96B-CBF7B641E3C5}" dt="2026-02-08T22:40:14.586" v="445" actId="47"/>
        <pc:sldMkLst>
          <pc:docMk/>
          <pc:sldMk cId="2074243865" sldId="2142532732"/>
        </pc:sldMkLst>
        <pc:picChg chg="del">
          <ac:chgData name="Mark Holmes" userId="5ea79ebb-421f-45c4-9861-127a9e3ee120" providerId="ADAL" clId="{1CD7F7EC-ADFB-42E0-B96B-CBF7B641E3C5}" dt="2026-02-08T21:26:30.871" v="72" actId="478"/>
          <ac:picMkLst>
            <pc:docMk/>
            <pc:sldMk cId="2074243865" sldId="2142532732"/>
            <ac:picMk id="2" creationId="{85C81EE3-03BC-35DC-4C34-F4515EFE0BAD}"/>
          </ac:picMkLst>
        </pc:picChg>
      </pc:sldChg>
      <pc:sldChg chg="delSp del">
        <pc:chgData name="Mark Holmes" userId="5ea79ebb-421f-45c4-9861-127a9e3ee120" providerId="ADAL" clId="{1CD7F7EC-ADFB-42E0-B96B-CBF7B641E3C5}" dt="2026-02-08T22:40:14.586" v="445" actId="47"/>
        <pc:sldMkLst>
          <pc:docMk/>
          <pc:sldMk cId="1157122142" sldId="2142532753"/>
        </pc:sldMkLst>
        <pc:picChg chg="del">
          <ac:chgData name="Mark Holmes" userId="5ea79ebb-421f-45c4-9861-127a9e3ee120" providerId="ADAL" clId="{1CD7F7EC-ADFB-42E0-B96B-CBF7B641E3C5}" dt="2026-02-08T21:26:38.152" v="76" actId="478"/>
          <ac:picMkLst>
            <pc:docMk/>
            <pc:sldMk cId="1157122142" sldId="2142532753"/>
            <ac:picMk id="2" creationId="{0C97A2C3-FA42-8CFB-4BFE-A816A6E67923}"/>
          </ac:picMkLst>
        </pc:picChg>
      </pc:sldChg>
      <pc:sldChg chg="delSp del">
        <pc:chgData name="Mark Holmes" userId="5ea79ebb-421f-45c4-9861-127a9e3ee120" providerId="ADAL" clId="{1CD7F7EC-ADFB-42E0-B96B-CBF7B641E3C5}" dt="2026-02-08T22:40:14.586" v="445" actId="47"/>
        <pc:sldMkLst>
          <pc:docMk/>
          <pc:sldMk cId="2910547320" sldId="2142532759"/>
        </pc:sldMkLst>
        <pc:picChg chg="del">
          <ac:chgData name="Mark Holmes" userId="5ea79ebb-421f-45c4-9861-127a9e3ee120" providerId="ADAL" clId="{1CD7F7EC-ADFB-42E0-B96B-CBF7B641E3C5}" dt="2026-02-08T21:26:35.021" v="75" actId="478"/>
          <ac:picMkLst>
            <pc:docMk/>
            <pc:sldMk cId="2910547320" sldId="2142532759"/>
            <ac:picMk id="2" creationId="{C9AA6689-DF9F-C8AF-01D7-5FC88D654059}"/>
          </ac:picMkLst>
        </pc:picChg>
      </pc:sldChg>
      <pc:sldChg chg="delSp modSp mod">
        <pc:chgData name="Mark Holmes" userId="5ea79ebb-421f-45c4-9861-127a9e3ee120" providerId="ADAL" clId="{1CD7F7EC-ADFB-42E0-B96B-CBF7B641E3C5}" dt="2026-02-09T01:22:58.007" v="972" actId="1076"/>
        <pc:sldMkLst>
          <pc:docMk/>
          <pc:sldMk cId="98340211" sldId="2142532774"/>
        </pc:sldMkLst>
        <pc:spChg chg="mod">
          <ac:chgData name="Mark Holmes" userId="5ea79ebb-421f-45c4-9861-127a9e3ee120" providerId="ADAL" clId="{1CD7F7EC-ADFB-42E0-B96B-CBF7B641E3C5}" dt="2026-02-09T01:22:52.420" v="971" actId="2711"/>
          <ac:spMkLst>
            <pc:docMk/>
            <pc:sldMk cId="98340211" sldId="2142532774"/>
            <ac:spMk id="9218" creationId="{1489D852-C361-4A66-9665-C622DC9E8EFB}"/>
          </ac:spMkLst>
        </pc:spChg>
        <pc:spChg chg="mod">
          <ac:chgData name="Mark Holmes" userId="5ea79ebb-421f-45c4-9861-127a9e3ee120" providerId="ADAL" clId="{1CD7F7EC-ADFB-42E0-B96B-CBF7B641E3C5}" dt="2026-02-09T01:22:58.007" v="972" actId="1076"/>
          <ac:spMkLst>
            <pc:docMk/>
            <pc:sldMk cId="98340211" sldId="2142532774"/>
            <ac:spMk id="9219" creationId="{02683CB8-C0F2-46CC-9372-FE5CB0AA9B4B}"/>
          </ac:spMkLst>
        </pc:spChg>
        <pc:picChg chg="del">
          <ac:chgData name="Mark Holmes" userId="5ea79ebb-421f-45c4-9861-127a9e3ee120" providerId="ADAL" clId="{1CD7F7EC-ADFB-42E0-B96B-CBF7B641E3C5}" dt="2026-02-08T21:25:02.801" v="14" actId="478"/>
          <ac:picMkLst>
            <pc:docMk/>
            <pc:sldMk cId="98340211" sldId="2142532774"/>
            <ac:picMk id="2" creationId="{0455EB13-412A-0DFA-2897-4AD300893B0D}"/>
          </ac:picMkLst>
        </pc:picChg>
      </pc:sldChg>
      <pc:sldChg chg="addSp delSp modSp mod">
        <pc:chgData name="Mark Holmes" userId="5ea79ebb-421f-45c4-9861-127a9e3ee120" providerId="ADAL" clId="{1CD7F7EC-ADFB-42E0-B96B-CBF7B641E3C5}" dt="2026-02-09T01:45:05.132" v="1121" actId="1076"/>
        <pc:sldMkLst>
          <pc:docMk/>
          <pc:sldMk cId="670215865" sldId="2142532775"/>
        </pc:sldMkLst>
        <pc:spChg chg="mod">
          <ac:chgData name="Mark Holmes" userId="5ea79ebb-421f-45c4-9861-127a9e3ee120" providerId="ADAL" clId="{1CD7F7EC-ADFB-42E0-B96B-CBF7B641E3C5}" dt="2026-02-09T01:23:13.655" v="973" actId="2711"/>
          <ac:spMkLst>
            <pc:docMk/>
            <pc:sldMk cId="670215865" sldId="2142532775"/>
            <ac:spMk id="9218" creationId="{1489D852-C361-4A66-9665-C622DC9E8EFB}"/>
          </ac:spMkLst>
        </pc:spChg>
        <pc:picChg chg="del">
          <ac:chgData name="Mark Holmes" userId="5ea79ebb-421f-45c4-9861-127a9e3ee120" providerId="ADAL" clId="{1CD7F7EC-ADFB-42E0-B96B-CBF7B641E3C5}" dt="2026-02-08T21:25:04.029" v="15" actId="478"/>
          <ac:picMkLst>
            <pc:docMk/>
            <pc:sldMk cId="670215865" sldId="2142532775"/>
            <ac:picMk id="2" creationId="{987D3E09-ACB4-746F-5B88-E36277960C88}"/>
          </ac:picMkLst>
        </pc:picChg>
        <pc:picChg chg="mod">
          <ac:chgData name="Mark Holmes" userId="5ea79ebb-421f-45c4-9861-127a9e3ee120" providerId="ADAL" clId="{1CD7F7EC-ADFB-42E0-B96B-CBF7B641E3C5}" dt="2026-02-09T01:45:05.132" v="1121" actId="1076"/>
          <ac:picMkLst>
            <pc:docMk/>
            <pc:sldMk cId="670215865" sldId="2142532775"/>
            <ac:picMk id="3" creationId="{1912056D-353B-88E6-403C-E86F4B8DA9D0}"/>
          </ac:picMkLst>
        </pc:picChg>
        <pc:picChg chg="add mod">
          <ac:chgData name="Mark Holmes" userId="5ea79ebb-421f-45c4-9861-127a9e3ee120" providerId="ADAL" clId="{1CD7F7EC-ADFB-42E0-B96B-CBF7B641E3C5}" dt="2026-02-08T22:01:20.444" v="311" actId="1076"/>
          <ac:picMkLst>
            <pc:docMk/>
            <pc:sldMk cId="670215865" sldId="2142532775"/>
            <ac:picMk id="6" creationId="{F28A3008-A3C7-5EEF-0392-42CE8CEF08F3}"/>
          </ac:picMkLst>
        </pc:picChg>
      </pc:sldChg>
      <pc:sldChg chg="delSp modSp mod">
        <pc:chgData name="Mark Holmes" userId="5ea79ebb-421f-45c4-9861-127a9e3ee120" providerId="ADAL" clId="{1CD7F7EC-ADFB-42E0-B96B-CBF7B641E3C5}" dt="2026-02-09T01:23:27.953" v="974" actId="1076"/>
        <pc:sldMkLst>
          <pc:docMk/>
          <pc:sldMk cId="782117329" sldId="2142532776"/>
        </pc:sldMkLst>
        <pc:spChg chg="mod">
          <ac:chgData name="Mark Holmes" userId="5ea79ebb-421f-45c4-9861-127a9e3ee120" providerId="ADAL" clId="{1CD7F7EC-ADFB-42E0-B96B-CBF7B641E3C5}" dt="2026-02-09T01:23:27.953" v="974" actId="1076"/>
          <ac:spMkLst>
            <pc:docMk/>
            <pc:sldMk cId="782117329" sldId="2142532776"/>
            <ac:spMk id="2" creationId="{DC30AA47-0C02-475D-A28D-CC8EA1CD34CA}"/>
          </ac:spMkLst>
        </pc:spChg>
        <pc:picChg chg="del">
          <ac:chgData name="Mark Holmes" userId="5ea79ebb-421f-45c4-9861-127a9e3ee120" providerId="ADAL" clId="{1CD7F7EC-ADFB-42E0-B96B-CBF7B641E3C5}" dt="2026-02-08T21:25:06.817" v="17" actId="478"/>
          <ac:picMkLst>
            <pc:docMk/>
            <pc:sldMk cId="782117329" sldId="2142532776"/>
            <ac:picMk id="4" creationId="{8E5CC4E3-6B68-F241-6C94-A702641673EE}"/>
          </ac:picMkLst>
        </pc:picChg>
      </pc:sldChg>
      <pc:sldChg chg="delSp modSp mod">
        <pc:chgData name="Mark Holmes" userId="5ea79ebb-421f-45c4-9861-127a9e3ee120" providerId="ADAL" clId="{1CD7F7EC-ADFB-42E0-B96B-CBF7B641E3C5}" dt="2026-02-09T01:44:52.544" v="1120" actId="1076"/>
        <pc:sldMkLst>
          <pc:docMk/>
          <pc:sldMk cId="2067355533" sldId="2142532777"/>
        </pc:sldMkLst>
        <pc:picChg chg="mod">
          <ac:chgData name="Mark Holmes" userId="5ea79ebb-421f-45c4-9861-127a9e3ee120" providerId="ADAL" clId="{1CD7F7EC-ADFB-42E0-B96B-CBF7B641E3C5}" dt="2026-02-09T01:44:52.544" v="1120" actId="1076"/>
          <ac:picMkLst>
            <pc:docMk/>
            <pc:sldMk cId="2067355533" sldId="2142532777"/>
            <ac:picMk id="4" creationId="{F123309B-96FE-09D0-1FCB-ED482EA5A53F}"/>
          </ac:picMkLst>
        </pc:picChg>
        <pc:picChg chg="del">
          <ac:chgData name="Mark Holmes" userId="5ea79ebb-421f-45c4-9861-127a9e3ee120" providerId="ADAL" clId="{1CD7F7EC-ADFB-42E0-B96B-CBF7B641E3C5}" dt="2026-02-08T21:25:05.491" v="16" actId="478"/>
          <ac:picMkLst>
            <pc:docMk/>
            <pc:sldMk cId="2067355533" sldId="2142532777"/>
            <ac:picMk id="5" creationId="{D455549F-8359-D818-F4F0-8CB26DBB277A}"/>
          </ac:picMkLst>
        </pc:picChg>
      </pc:sldChg>
      <pc:sldChg chg="delSp del">
        <pc:chgData name="Mark Holmes" userId="5ea79ebb-421f-45c4-9861-127a9e3ee120" providerId="ADAL" clId="{1CD7F7EC-ADFB-42E0-B96B-CBF7B641E3C5}" dt="2026-02-08T22:40:14.586" v="445" actId="47"/>
        <pc:sldMkLst>
          <pc:docMk/>
          <pc:sldMk cId="1477361368" sldId="2142532778"/>
        </pc:sldMkLst>
        <pc:picChg chg="del">
          <ac:chgData name="Mark Holmes" userId="5ea79ebb-421f-45c4-9861-127a9e3ee120" providerId="ADAL" clId="{1CD7F7EC-ADFB-42E0-B96B-CBF7B641E3C5}" dt="2026-02-08T21:26:32.107" v="73" actId="478"/>
          <ac:picMkLst>
            <pc:docMk/>
            <pc:sldMk cId="1477361368" sldId="2142532778"/>
            <ac:picMk id="3" creationId="{B96290DB-7521-3581-B202-0C6743D19840}"/>
          </ac:picMkLst>
        </pc:picChg>
      </pc:sldChg>
      <pc:sldChg chg="addSp delSp modSp mod">
        <pc:chgData name="Mark Holmes" userId="5ea79ebb-421f-45c4-9861-127a9e3ee120" providerId="ADAL" clId="{1CD7F7EC-ADFB-42E0-B96B-CBF7B641E3C5}" dt="2026-02-09T00:06:16.113" v="898" actId="1076"/>
        <pc:sldMkLst>
          <pc:docMk/>
          <pc:sldMk cId="2429584805" sldId="2142532779"/>
        </pc:sldMkLst>
        <pc:picChg chg="del">
          <ac:chgData name="Mark Holmes" userId="5ea79ebb-421f-45c4-9861-127a9e3ee120" providerId="ADAL" clId="{1CD7F7EC-ADFB-42E0-B96B-CBF7B641E3C5}" dt="2026-02-09T00:04:22.758" v="881" actId="478"/>
          <ac:picMkLst>
            <pc:docMk/>
            <pc:sldMk cId="2429584805" sldId="2142532779"/>
            <ac:picMk id="2" creationId="{92CE13C0-3D2B-72FF-1DE1-97EAAE360CC3}"/>
          </ac:picMkLst>
        </pc:picChg>
        <pc:picChg chg="del">
          <ac:chgData name="Mark Holmes" userId="5ea79ebb-421f-45c4-9861-127a9e3ee120" providerId="ADAL" clId="{1CD7F7EC-ADFB-42E0-B96B-CBF7B641E3C5}" dt="2026-02-08T21:25:12.070" v="20" actId="478"/>
          <ac:picMkLst>
            <pc:docMk/>
            <pc:sldMk cId="2429584805" sldId="2142532779"/>
            <ac:picMk id="3" creationId="{67F1CAC2-8EFF-7C8F-4B72-2CFDF0B32002}"/>
          </ac:picMkLst>
        </pc:picChg>
        <pc:picChg chg="add del">
          <ac:chgData name="Mark Holmes" userId="5ea79ebb-421f-45c4-9861-127a9e3ee120" providerId="ADAL" clId="{1CD7F7EC-ADFB-42E0-B96B-CBF7B641E3C5}" dt="2026-02-09T00:04:40.496" v="883" actId="22"/>
          <ac:picMkLst>
            <pc:docMk/>
            <pc:sldMk cId="2429584805" sldId="2142532779"/>
            <ac:picMk id="6" creationId="{F7963D51-C03C-F2CE-14CD-311A657291AA}"/>
          </ac:picMkLst>
        </pc:picChg>
        <pc:picChg chg="add del mod">
          <ac:chgData name="Mark Holmes" userId="5ea79ebb-421f-45c4-9861-127a9e3ee120" providerId="ADAL" clId="{1CD7F7EC-ADFB-42E0-B96B-CBF7B641E3C5}" dt="2026-02-09T00:05:22.765" v="892" actId="478"/>
          <ac:picMkLst>
            <pc:docMk/>
            <pc:sldMk cId="2429584805" sldId="2142532779"/>
            <ac:picMk id="8" creationId="{1988F821-013A-7312-4D11-F9B66DB22135}"/>
          </ac:picMkLst>
        </pc:picChg>
        <pc:picChg chg="add mod">
          <ac:chgData name="Mark Holmes" userId="5ea79ebb-421f-45c4-9861-127a9e3ee120" providerId="ADAL" clId="{1CD7F7EC-ADFB-42E0-B96B-CBF7B641E3C5}" dt="2026-02-09T00:06:16.113" v="898" actId="1076"/>
          <ac:picMkLst>
            <pc:docMk/>
            <pc:sldMk cId="2429584805" sldId="2142532779"/>
            <ac:picMk id="10" creationId="{E9541112-1E82-AD21-58F6-2DD3FE64B75B}"/>
          </ac:picMkLst>
        </pc:picChg>
      </pc:sldChg>
      <pc:sldChg chg="delSp">
        <pc:chgData name="Mark Holmes" userId="5ea79ebb-421f-45c4-9861-127a9e3ee120" providerId="ADAL" clId="{1CD7F7EC-ADFB-42E0-B96B-CBF7B641E3C5}" dt="2026-02-08T21:25:13.947" v="21" actId="478"/>
        <pc:sldMkLst>
          <pc:docMk/>
          <pc:sldMk cId="3466124505" sldId="2142532780"/>
        </pc:sldMkLst>
        <pc:picChg chg="del">
          <ac:chgData name="Mark Holmes" userId="5ea79ebb-421f-45c4-9861-127a9e3ee120" providerId="ADAL" clId="{1CD7F7EC-ADFB-42E0-B96B-CBF7B641E3C5}" dt="2026-02-08T21:25:13.947" v="21" actId="478"/>
          <ac:picMkLst>
            <pc:docMk/>
            <pc:sldMk cId="3466124505" sldId="2142532780"/>
            <ac:picMk id="3" creationId="{39340FC8-1503-4877-E33F-24114473920C}"/>
          </ac:picMkLst>
        </pc:picChg>
      </pc:sldChg>
      <pc:sldChg chg="delSp del">
        <pc:chgData name="Mark Holmes" userId="5ea79ebb-421f-45c4-9861-127a9e3ee120" providerId="ADAL" clId="{1CD7F7EC-ADFB-42E0-B96B-CBF7B641E3C5}" dt="2026-02-08T22:40:14.586" v="445" actId="47"/>
        <pc:sldMkLst>
          <pc:docMk/>
          <pc:sldMk cId="438839157" sldId="2142532781"/>
        </pc:sldMkLst>
        <pc:picChg chg="del">
          <ac:chgData name="Mark Holmes" userId="5ea79ebb-421f-45c4-9861-127a9e3ee120" providerId="ADAL" clId="{1CD7F7EC-ADFB-42E0-B96B-CBF7B641E3C5}" dt="2026-02-08T21:26:33.573" v="74" actId="478"/>
          <ac:picMkLst>
            <pc:docMk/>
            <pc:sldMk cId="438839157" sldId="2142532781"/>
            <ac:picMk id="3" creationId="{A0BCC48D-34CA-91B2-2AE6-CB1AF0924FA6}"/>
          </ac:picMkLst>
        </pc:picChg>
      </pc:sldChg>
      <pc:sldChg chg="delSp modSp mod">
        <pc:chgData name="Mark Holmes" userId="5ea79ebb-421f-45c4-9861-127a9e3ee120" providerId="ADAL" clId="{1CD7F7EC-ADFB-42E0-B96B-CBF7B641E3C5}" dt="2026-02-09T01:24:16.762" v="976" actId="1076"/>
        <pc:sldMkLst>
          <pc:docMk/>
          <pc:sldMk cId="1127220976" sldId="2142532782"/>
        </pc:sldMkLst>
        <pc:spChg chg="mod">
          <ac:chgData name="Mark Holmes" userId="5ea79ebb-421f-45c4-9861-127a9e3ee120" providerId="ADAL" clId="{1CD7F7EC-ADFB-42E0-B96B-CBF7B641E3C5}" dt="2026-02-09T01:24:16.762" v="976" actId="1076"/>
          <ac:spMkLst>
            <pc:docMk/>
            <pc:sldMk cId="1127220976" sldId="2142532782"/>
            <ac:spMk id="2" creationId="{DC30AA47-0C02-475D-A28D-CC8EA1CD34CA}"/>
          </ac:spMkLst>
        </pc:spChg>
        <pc:picChg chg="del">
          <ac:chgData name="Mark Holmes" userId="5ea79ebb-421f-45c4-9861-127a9e3ee120" providerId="ADAL" clId="{1CD7F7EC-ADFB-42E0-B96B-CBF7B641E3C5}" dt="2026-02-08T21:25:15.205" v="22" actId="478"/>
          <ac:picMkLst>
            <pc:docMk/>
            <pc:sldMk cId="1127220976" sldId="2142532782"/>
            <ac:picMk id="4" creationId="{F4692762-49F0-CFF0-0C59-2C66365C4994}"/>
          </ac:picMkLst>
        </pc:picChg>
      </pc:sldChg>
      <pc:sldChg chg="delSp modSp mod">
        <pc:chgData name="Mark Holmes" userId="5ea79ebb-421f-45c4-9861-127a9e3ee120" providerId="ADAL" clId="{1CD7F7EC-ADFB-42E0-B96B-CBF7B641E3C5}" dt="2026-02-09T01:25:18.115" v="984" actId="1076"/>
        <pc:sldMkLst>
          <pc:docMk/>
          <pc:sldMk cId="3831281538" sldId="2142532783"/>
        </pc:sldMkLst>
        <pc:picChg chg="mod">
          <ac:chgData name="Mark Holmes" userId="5ea79ebb-421f-45c4-9861-127a9e3ee120" providerId="ADAL" clId="{1CD7F7EC-ADFB-42E0-B96B-CBF7B641E3C5}" dt="2026-02-09T01:25:18.115" v="984" actId="1076"/>
          <ac:picMkLst>
            <pc:docMk/>
            <pc:sldMk cId="3831281538" sldId="2142532783"/>
            <ac:picMk id="2" creationId="{DF914A62-E1F7-EA00-6AB3-66F1DA567354}"/>
          </ac:picMkLst>
        </pc:picChg>
        <pc:picChg chg="del">
          <ac:chgData name="Mark Holmes" userId="5ea79ebb-421f-45c4-9861-127a9e3ee120" providerId="ADAL" clId="{1CD7F7EC-ADFB-42E0-B96B-CBF7B641E3C5}" dt="2026-02-08T21:25:22.802" v="27" actId="478"/>
          <ac:picMkLst>
            <pc:docMk/>
            <pc:sldMk cId="3831281538" sldId="2142532783"/>
            <ac:picMk id="3" creationId="{90957F39-39D7-25E4-C26E-8CF618864101}"/>
          </ac:picMkLst>
        </pc:picChg>
      </pc:sldChg>
      <pc:sldChg chg="delSp del">
        <pc:chgData name="Mark Holmes" userId="5ea79ebb-421f-45c4-9861-127a9e3ee120" providerId="ADAL" clId="{1CD7F7EC-ADFB-42E0-B96B-CBF7B641E3C5}" dt="2026-02-08T22:40:14.586" v="445" actId="47"/>
        <pc:sldMkLst>
          <pc:docMk/>
          <pc:sldMk cId="953052226" sldId="2142532784"/>
        </pc:sldMkLst>
        <pc:picChg chg="del">
          <ac:chgData name="Mark Holmes" userId="5ea79ebb-421f-45c4-9861-127a9e3ee120" providerId="ADAL" clId="{1CD7F7EC-ADFB-42E0-B96B-CBF7B641E3C5}" dt="2026-02-08T21:26:40.019" v="77" actId="478"/>
          <ac:picMkLst>
            <pc:docMk/>
            <pc:sldMk cId="953052226" sldId="2142532784"/>
            <ac:picMk id="3" creationId="{7FE7BF98-1D38-CAED-CA28-7697312CB881}"/>
          </ac:picMkLst>
        </pc:picChg>
      </pc:sldChg>
      <pc:sldChg chg="delSp modSp mod">
        <pc:chgData name="Mark Holmes" userId="5ea79ebb-421f-45c4-9861-127a9e3ee120" providerId="ADAL" clId="{1CD7F7EC-ADFB-42E0-B96B-CBF7B641E3C5}" dt="2026-02-09T01:25:14.213" v="983" actId="1076"/>
        <pc:sldMkLst>
          <pc:docMk/>
          <pc:sldMk cId="1305384866" sldId="2142532785"/>
        </pc:sldMkLst>
        <pc:picChg chg="mod">
          <ac:chgData name="Mark Holmes" userId="5ea79ebb-421f-45c4-9861-127a9e3ee120" providerId="ADAL" clId="{1CD7F7EC-ADFB-42E0-B96B-CBF7B641E3C5}" dt="2026-02-09T01:25:14.213" v="983" actId="1076"/>
          <ac:picMkLst>
            <pc:docMk/>
            <pc:sldMk cId="1305384866" sldId="2142532785"/>
            <ac:picMk id="2" creationId="{4A1DD21E-B6D8-9424-8416-7DED6AB92591}"/>
          </ac:picMkLst>
        </pc:picChg>
        <pc:picChg chg="del">
          <ac:chgData name="Mark Holmes" userId="5ea79ebb-421f-45c4-9861-127a9e3ee120" providerId="ADAL" clId="{1CD7F7EC-ADFB-42E0-B96B-CBF7B641E3C5}" dt="2026-02-08T21:25:19.763" v="25" actId="478"/>
          <ac:picMkLst>
            <pc:docMk/>
            <pc:sldMk cId="1305384866" sldId="2142532785"/>
            <ac:picMk id="3" creationId="{0ED982F7-6F94-42DD-E4F0-83B19BE258C6}"/>
          </ac:picMkLst>
        </pc:picChg>
      </pc:sldChg>
      <pc:sldChg chg="delSp modSp mod">
        <pc:chgData name="Mark Holmes" userId="5ea79ebb-421f-45c4-9861-127a9e3ee120" providerId="ADAL" clId="{1CD7F7EC-ADFB-42E0-B96B-CBF7B641E3C5}" dt="2026-02-09T01:25:26.355" v="985" actId="1076"/>
        <pc:sldMkLst>
          <pc:docMk/>
          <pc:sldMk cId="774167325" sldId="2142532786"/>
        </pc:sldMkLst>
        <pc:picChg chg="mod">
          <ac:chgData name="Mark Holmes" userId="5ea79ebb-421f-45c4-9861-127a9e3ee120" providerId="ADAL" clId="{1CD7F7EC-ADFB-42E0-B96B-CBF7B641E3C5}" dt="2026-02-09T01:25:26.355" v="985" actId="1076"/>
          <ac:picMkLst>
            <pc:docMk/>
            <pc:sldMk cId="774167325" sldId="2142532786"/>
            <ac:picMk id="2" creationId="{F48385F5-1A0B-6461-A5FD-5FC8B248B957}"/>
          </ac:picMkLst>
        </pc:picChg>
        <pc:picChg chg="del">
          <ac:chgData name="Mark Holmes" userId="5ea79ebb-421f-45c4-9861-127a9e3ee120" providerId="ADAL" clId="{1CD7F7EC-ADFB-42E0-B96B-CBF7B641E3C5}" dt="2026-02-08T21:25:24.095" v="28" actId="478"/>
          <ac:picMkLst>
            <pc:docMk/>
            <pc:sldMk cId="774167325" sldId="2142532786"/>
            <ac:picMk id="3" creationId="{80EBB3ED-6EE9-4C8A-2A93-0D3A79E06A4F}"/>
          </ac:picMkLst>
        </pc:picChg>
      </pc:sldChg>
      <pc:sldChg chg="delSp modSp mod">
        <pc:chgData name="Mark Holmes" userId="5ea79ebb-421f-45c4-9861-127a9e3ee120" providerId="ADAL" clId="{1CD7F7EC-ADFB-42E0-B96B-CBF7B641E3C5}" dt="2026-02-09T01:25:31.997" v="986" actId="1076"/>
        <pc:sldMkLst>
          <pc:docMk/>
          <pc:sldMk cId="3644285016" sldId="2142532787"/>
        </pc:sldMkLst>
        <pc:picChg chg="mod">
          <ac:chgData name="Mark Holmes" userId="5ea79ebb-421f-45c4-9861-127a9e3ee120" providerId="ADAL" clId="{1CD7F7EC-ADFB-42E0-B96B-CBF7B641E3C5}" dt="2026-02-09T01:25:31.997" v="986" actId="1076"/>
          <ac:picMkLst>
            <pc:docMk/>
            <pc:sldMk cId="3644285016" sldId="2142532787"/>
            <ac:picMk id="2" creationId="{5868148D-F9A9-F21F-12A3-0DD40ECF1D78}"/>
          </ac:picMkLst>
        </pc:picChg>
        <pc:picChg chg="del">
          <ac:chgData name="Mark Holmes" userId="5ea79ebb-421f-45c4-9861-127a9e3ee120" providerId="ADAL" clId="{1CD7F7EC-ADFB-42E0-B96B-CBF7B641E3C5}" dt="2026-02-08T21:25:25.299" v="29" actId="478"/>
          <ac:picMkLst>
            <pc:docMk/>
            <pc:sldMk cId="3644285016" sldId="2142532787"/>
            <ac:picMk id="3" creationId="{BB1D2522-0759-0A0E-DEBD-013BD03F254C}"/>
          </ac:picMkLst>
        </pc:picChg>
      </pc:sldChg>
      <pc:sldChg chg="delSp modSp mod">
        <pc:chgData name="Mark Holmes" userId="5ea79ebb-421f-45c4-9861-127a9e3ee120" providerId="ADAL" clId="{1CD7F7EC-ADFB-42E0-B96B-CBF7B641E3C5}" dt="2026-02-09T01:26:02.365" v="992" actId="1076"/>
        <pc:sldMkLst>
          <pc:docMk/>
          <pc:sldMk cId="1097675499" sldId="2142532788"/>
        </pc:sldMkLst>
        <pc:spChg chg="mod">
          <ac:chgData name="Mark Holmes" userId="5ea79ebb-421f-45c4-9861-127a9e3ee120" providerId="ADAL" clId="{1CD7F7EC-ADFB-42E0-B96B-CBF7B641E3C5}" dt="2026-02-09T01:25:42.533" v="988" actId="27636"/>
          <ac:spMkLst>
            <pc:docMk/>
            <pc:sldMk cId="1097675499" sldId="2142532788"/>
            <ac:spMk id="2" creationId="{495C7BB4-69B8-B11C-CFB4-C9B856A9E51F}"/>
          </ac:spMkLst>
        </pc:spChg>
        <pc:spChg chg="mod">
          <ac:chgData name="Mark Holmes" userId="5ea79ebb-421f-45c4-9861-127a9e3ee120" providerId="ADAL" clId="{1CD7F7EC-ADFB-42E0-B96B-CBF7B641E3C5}" dt="2026-02-09T01:26:02.365" v="992" actId="1076"/>
          <ac:spMkLst>
            <pc:docMk/>
            <pc:sldMk cId="1097675499" sldId="2142532788"/>
            <ac:spMk id="3" creationId="{B0CD24A4-593B-FA5E-2D4E-882558B64DF8}"/>
          </ac:spMkLst>
        </pc:spChg>
        <pc:picChg chg="del">
          <ac:chgData name="Mark Holmes" userId="5ea79ebb-421f-45c4-9861-127a9e3ee120" providerId="ADAL" clId="{1CD7F7EC-ADFB-42E0-B96B-CBF7B641E3C5}" dt="2026-02-08T21:25:27.608" v="31" actId="478"/>
          <ac:picMkLst>
            <pc:docMk/>
            <pc:sldMk cId="1097675499" sldId="2142532788"/>
            <ac:picMk id="4" creationId="{65D3A4D3-9DC8-8616-8F5A-2AE8F0BEAC5F}"/>
          </ac:picMkLst>
        </pc:picChg>
      </pc:sldChg>
      <pc:sldChg chg="delSp">
        <pc:chgData name="Mark Holmes" userId="5ea79ebb-421f-45c4-9861-127a9e3ee120" providerId="ADAL" clId="{1CD7F7EC-ADFB-42E0-B96B-CBF7B641E3C5}" dt="2026-02-08T21:25:26.448" v="30" actId="478"/>
        <pc:sldMkLst>
          <pc:docMk/>
          <pc:sldMk cId="3727411963" sldId="2142532789"/>
        </pc:sldMkLst>
        <pc:picChg chg="del">
          <ac:chgData name="Mark Holmes" userId="5ea79ebb-421f-45c4-9861-127a9e3ee120" providerId="ADAL" clId="{1CD7F7EC-ADFB-42E0-B96B-CBF7B641E3C5}" dt="2026-02-08T21:25:26.448" v="30" actId="478"/>
          <ac:picMkLst>
            <pc:docMk/>
            <pc:sldMk cId="3727411963" sldId="2142532789"/>
            <ac:picMk id="6" creationId="{A90359C6-BCA2-6A5A-303C-2D2C1F138A64}"/>
          </ac:picMkLst>
        </pc:picChg>
      </pc:sldChg>
      <pc:sldChg chg="delSp modSp mod">
        <pc:chgData name="Mark Holmes" userId="5ea79ebb-421f-45c4-9861-127a9e3ee120" providerId="ADAL" clId="{1CD7F7EC-ADFB-42E0-B96B-CBF7B641E3C5}" dt="2026-02-09T01:26:13.207" v="993" actId="1076"/>
        <pc:sldMkLst>
          <pc:docMk/>
          <pc:sldMk cId="4275263689" sldId="2142532790"/>
        </pc:sldMkLst>
        <pc:picChg chg="del">
          <ac:chgData name="Mark Holmes" userId="5ea79ebb-421f-45c4-9861-127a9e3ee120" providerId="ADAL" clId="{1CD7F7EC-ADFB-42E0-B96B-CBF7B641E3C5}" dt="2026-02-08T21:25:28.794" v="32" actId="478"/>
          <ac:picMkLst>
            <pc:docMk/>
            <pc:sldMk cId="4275263689" sldId="2142532790"/>
            <ac:picMk id="3" creationId="{A229EEFB-7A66-5EA2-DEDF-26504F45ADA8}"/>
          </ac:picMkLst>
        </pc:picChg>
        <pc:picChg chg="mod">
          <ac:chgData name="Mark Holmes" userId="5ea79ebb-421f-45c4-9861-127a9e3ee120" providerId="ADAL" clId="{1CD7F7EC-ADFB-42E0-B96B-CBF7B641E3C5}" dt="2026-02-09T01:26:13.207" v="993" actId="1076"/>
          <ac:picMkLst>
            <pc:docMk/>
            <pc:sldMk cId="4275263689" sldId="2142532790"/>
            <ac:picMk id="4" creationId="{2D525D3E-009A-E396-98D5-620BCB8DBCC0}"/>
          </ac:picMkLst>
        </pc:picChg>
      </pc:sldChg>
      <pc:sldChg chg="delSp del">
        <pc:chgData name="Mark Holmes" userId="5ea79ebb-421f-45c4-9861-127a9e3ee120" providerId="ADAL" clId="{1CD7F7EC-ADFB-42E0-B96B-CBF7B641E3C5}" dt="2026-02-08T22:40:14.586" v="445" actId="47"/>
        <pc:sldMkLst>
          <pc:docMk/>
          <pc:sldMk cId="3772770392" sldId="2142532791"/>
        </pc:sldMkLst>
        <pc:picChg chg="del">
          <ac:chgData name="Mark Holmes" userId="5ea79ebb-421f-45c4-9861-127a9e3ee120" providerId="ADAL" clId="{1CD7F7EC-ADFB-42E0-B96B-CBF7B641E3C5}" dt="2026-02-08T21:26:41.984" v="78" actId="478"/>
          <ac:picMkLst>
            <pc:docMk/>
            <pc:sldMk cId="3772770392" sldId="2142532791"/>
            <ac:picMk id="3" creationId="{979DEA56-439A-A219-2951-00977F2B93EA}"/>
          </ac:picMkLst>
        </pc:picChg>
      </pc:sldChg>
      <pc:sldChg chg="delSp modSp mod">
        <pc:chgData name="Mark Holmes" userId="5ea79ebb-421f-45c4-9861-127a9e3ee120" providerId="ADAL" clId="{1CD7F7EC-ADFB-42E0-B96B-CBF7B641E3C5}" dt="2026-02-09T01:26:25.477" v="994" actId="1076"/>
        <pc:sldMkLst>
          <pc:docMk/>
          <pc:sldMk cId="3176343048" sldId="2142532792"/>
        </pc:sldMkLst>
        <pc:picChg chg="del">
          <ac:chgData name="Mark Holmes" userId="5ea79ebb-421f-45c4-9861-127a9e3ee120" providerId="ADAL" clId="{1CD7F7EC-ADFB-42E0-B96B-CBF7B641E3C5}" dt="2026-02-08T21:25:29.924" v="33" actId="478"/>
          <ac:picMkLst>
            <pc:docMk/>
            <pc:sldMk cId="3176343048" sldId="2142532792"/>
            <ac:picMk id="3" creationId="{650B6F96-F1B9-0D8A-3E78-1C231A66AE17}"/>
          </ac:picMkLst>
        </pc:picChg>
        <pc:picChg chg="mod">
          <ac:chgData name="Mark Holmes" userId="5ea79ebb-421f-45c4-9861-127a9e3ee120" providerId="ADAL" clId="{1CD7F7EC-ADFB-42E0-B96B-CBF7B641E3C5}" dt="2026-02-09T01:26:25.477" v="994" actId="1076"/>
          <ac:picMkLst>
            <pc:docMk/>
            <pc:sldMk cId="3176343048" sldId="2142532792"/>
            <ac:picMk id="4" creationId="{F106ADFF-C1C5-0714-35A5-B58BC8E23893}"/>
          </ac:picMkLst>
        </pc:picChg>
      </pc:sldChg>
      <pc:sldChg chg="delSp modSp mod">
        <pc:chgData name="Mark Holmes" userId="5ea79ebb-421f-45c4-9861-127a9e3ee120" providerId="ADAL" clId="{1CD7F7EC-ADFB-42E0-B96B-CBF7B641E3C5}" dt="2026-02-09T01:26:32.694" v="995" actId="1076"/>
        <pc:sldMkLst>
          <pc:docMk/>
          <pc:sldMk cId="993081924" sldId="2142532793"/>
        </pc:sldMkLst>
        <pc:picChg chg="del">
          <ac:chgData name="Mark Holmes" userId="5ea79ebb-421f-45c4-9861-127a9e3ee120" providerId="ADAL" clId="{1CD7F7EC-ADFB-42E0-B96B-CBF7B641E3C5}" dt="2026-02-08T21:25:31.067" v="34" actId="478"/>
          <ac:picMkLst>
            <pc:docMk/>
            <pc:sldMk cId="993081924" sldId="2142532793"/>
            <ac:picMk id="3" creationId="{0BFACAFC-9906-05F5-530E-D808CC9038BE}"/>
          </ac:picMkLst>
        </pc:picChg>
        <pc:picChg chg="mod">
          <ac:chgData name="Mark Holmes" userId="5ea79ebb-421f-45c4-9861-127a9e3ee120" providerId="ADAL" clId="{1CD7F7EC-ADFB-42E0-B96B-CBF7B641E3C5}" dt="2026-02-09T01:26:32.694" v="995" actId="1076"/>
          <ac:picMkLst>
            <pc:docMk/>
            <pc:sldMk cId="993081924" sldId="2142532793"/>
            <ac:picMk id="4" creationId="{FE7C0BE6-6A9D-28AB-FB0A-756B305DD30A}"/>
          </ac:picMkLst>
        </pc:picChg>
      </pc:sldChg>
      <pc:sldChg chg="delSp modSp mod">
        <pc:chgData name="Mark Holmes" userId="5ea79ebb-421f-45c4-9861-127a9e3ee120" providerId="ADAL" clId="{1CD7F7EC-ADFB-42E0-B96B-CBF7B641E3C5}" dt="2026-02-09T01:26:56.280" v="998" actId="1076"/>
        <pc:sldMkLst>
          <pc:docMk/>
          <pc:sldMk cId="3470432977" sldId="2142532794"/>
        </pc:sldMkLst>
        <pc:spChg chg="mod">
          <ac:chgData name="Mark Holmes" userId="5ea79ebb-421f-45c4-9861-127a9e3ee120" providerId="ADAL" clId="{1CD7F7EC-ADFB-42E0-B96B-CBF7B641E3C5}" dt="2026-02-09T01:26:56.280" v="998" actId="1076"/>
          <ac:spMkLst>
            <pc:docMk/>
            <pc:sldMk cId="3470432977" sldId="2142532794"/>
            <ac:spMk id="2" creationId="{DC30AA47-0C02-475D-A28D-CC8EA1CD34CA}"/>
          </ac:spMkLst>
        </pc:spChg>
        <pc:picChg chg="del">
          <ac:chgData name="Mark Holmes" userId="5ea79ebb-421f-45c4-9861-127a9e3ee120" providerId="ADAL" clId="{1CD7F7EC-ADFB-42E0-B96B-CBF7B641E3C5}" dt="2026-02-08T21:25:32.458" v="35" actId="478"/>
          <ac:picMkLst>
            <pc:docMk/>
            <pc:sldMk cId="3470432977" sldId="2142532794"/>
            <ac:picMk id="4" creationId="{F86160B3-402D-8C41-6C8D-19D96509C67D}"/>
          </ac:picMkLst>
        </pc:picChg>
      </pc:sldChg>
      <pc:sldChg chg="delSp modSp mod">
        <pc:chgData name="Mark Holmes" userId="5ea79ebb-421f-45c4-9861-127a9e3ee120" providerId="ADAL" clId="{1CD7F7EC-ADFB-42E0-B96B-CBF7B641E3C5}" dt="2026-02-09T01:27:34.052" v="1001" actId="1076"/>
        <pc:sldMkLst>
          <pc:docMk/>
          <pc:sldMk cId="2117590090" sldId="2142532795"/>
        </pc:sldMkLst>
        <pc:spChg chg="mod">
          <ac:chgData name="Mark Holmes" userId="5ea79ebb-421f-45c4-9861-127a9e3ee120" providerId="ADAL" clId="{1CD7F7EC-ADFB-42E0-B96B-CBF7B641E3C5}" dt="2026-02-09T01:27:07.640" v="999" actId="2711"/>
          <ac:spMkLst>
            <pc:docMk/>
            <pc:sldMk cId="2117590090" sldId="2142532795"/>
            <ac:spMk id="4" creationId="{553E3FA8-5A95-4076-E91E-4F5A4273F5A0}"/>
          </ac:spMkLst>
        </pc:spChg>
        <pc:spChg chg="mod">
          <ac:chgData name="Mark Holmes" userId="5ea79ebb-421f-45c4-9861-127a9e3ee120" providerId="ADAL" clId="{1CD7F7EC-ADFB-42E0-B96B-CBF7B641E3C5}" dt="2026-02-09T01:27:34.052" v="1001" actId="1076"/>
          <ac:spMkLst>
            <pc:docMk/>
            <pc:sldMk cId="2117590090" sldId="2142532795"/>
            <ac:spMk id="5" creationId="{2504938A-7F1B-6F7B-79A3-CD152C3FCCEF}"/>
          </ac:spMkLst>
        </pc:spChg>
        <pc:picChg chg="del">
          <ac:chgData name="Mark Holmes" userId="5ea79ebb-421f-45c4-9861-127a9e3ee120" providerId="ADAL" clId="{1CD7F7EC-ADFB-42E0-B96B-CBF7B641E3C5}" dt="2026-02-08T21:25:33.582" v="36" actId="478"/>
          <ac:picMkLst>
            <pc:docMk/>
            <pc:sldMk cId="2117590090" sldId="2142532795"/>
            <ac:picMk id="2" creationId="{A7BB0759-57DE-D22A-EA2E-A25876B6A7CA}"/>
          </ac:picMkLst>
        </pc:picChg>
      </pc:sldChg>
      <pc:sldChg chg="delSp modSp mod">
        <pc:chgData name="Mark Holmes" userId="5ea79ebb-421f-45c4-9861-127a9e3ee120" providerId="ADAL" clId="{1CD7F7EC-ADFB-42E0-B96B-CBF7B641E3C5}" dt="2026-02-09T01:27:40.615" v="1002" actId="1076"/>
        <pc:sldMkLst>
          <pc:docMk/>
          <pc:sldMk cId="3398966313" sldId="2142532796"/>
        </pc:sldMkLst>
        <pc:picChg chg="mod">
          <ac:chgData name="Mark Holmes" userId="5ea79ebb-421f-45c4-9861-127a9e3ee120" providerId="ADAL" clId="{1CD7F7EC-ADFB-42E0-B96B-CBF7B641E3C5}" dt="2026-02-09T01:27:40.615" v="1002" actId="1076"/>
          <ac:picMkLst>
            <pc:docMk/>
            <pc:sldMk cId="3398966313" sldId="2142532796"/>
            <ac:picMk id="4" creationId="{D333AB53-F3EF-744E-1024-75E389A8737A}"/>
          </ac:picMkLst>
        </pc:picChg>
        <pc:picChg chg="del">
          <ac:chgData name="Mark Holmes" userId="5ea79ebb-421f-45c4-9861-127a9e3ee120" providerId="ADAL" clId="{1CD7F7EC-ADFB-42E0-B96B-CBF7B641E3C5}" dt="2026-02-08T21:25:34.748" v="37" actId="478"/>
          <ac:picMkLst>
            <pc:docMk/>
            <pc:sldMk cId="3398966313" sldId="2142532796"/>
            <ac:picMk id="5" creationId="{7A12AB11-3D46-B12F-3A03-3C03FC4891C2}"/>
          </ac:picMkLst>
        </pc:picChg>
      </pc:sldChg>
      <pc:sldChg chg="delSp modSp mod">
        <pc:chgData name="Mark Holmes" userId="5ea79ebb-421f-45c4-9861-127a9e3ee120" providerId="ADAL" clId="{1CD7F7EC-ADFB-42E0-B96B-CBF7B641E3C5}" dt="2026-02-09T01:27:52.074" v="1003" actId="1076"/>
        <pc:sldMkLst>
          <pc:docMk/>
          <pc:sldMk cId="2470198448" sldId="2142532797"/>
        </pc:sldMkLst>
        <pc:picChg chg="mod">
          <ac:chgData name="Mark Holmes" userId="5ea79ebb-421f-45c4-9861-127a9e3ee120" providerId="ADAL" clId="{1CD7F7EC-ADFB-42E0-B96B-CBF7B641E3C5}" dt="2026-02-09T01:27:52.074" v="1003" actId="1076"/>
          <ac:picMkLst>
            <pc:docMk/>
            <pc:sldMk cId="2470198448" sldId="2142532797"/>
            <ac:picMk id="4" creationId="{EDC77B69-3681-A09F-75E3-5416AEB1639D}"/>
          </ac:picMkLst>
        </pc:picChg>
        <pc:picChg chg="del">
          <ac:chgData name="Mark Holmes" userId="5ea79ebb-421f-45c4-9861-127a9e3ee120" providerId="ADAL" clId="{1CD7F7EC-ADFB-42E0-B96B-CBF7B641E3C5}" dt="2026-02-08T21:25:35.826" v="38" actId="478"/>
          <ac:picMkLst>
            <pc:docMk/>
            <pc:sldMk cId="2470198448" sldId="2142532797"/>
            <ac:picMk id="5" creationId="{AC72A7DA-1921-BC1E-8075-33C9FE6D84EC}"/>
          </ac:picMkLst>
        </pc:picChg>
      </pc:sldChg>
      <pc:sldChg chg="delSp modSp mod">
        <pc:chgData name="Mark Holmes" userId="5ea79ebb-421f-45c4-9861-127a9e3ee120" providerId="ADAL" clId="{1CD7F7EC-ADFB-42E0-B96B-CBF7B641E3C5}" dt="2026-02-09T01:54:23.560" v="1143" actId="1076"/>
        <pc:sldMkLst>
          <pc:docMk/>
          <pc:sldMk cId="723589429" sldId="2142532798"/>
        </pc:sldMkLst>
        <pc:picChg chg="mod">
          <ac:chgData name="Mark Holmes" userId="5ea79ebb-421f-45c4-9861-127a9e3ee120" providerId="ADAL" clId="{1CD7F7EC-ADFB-42E0-B96B-CBF7B641E3C5}" dt="2026-02-09T01:54:23.560" v="1143" actId="1076"/>
          <ac:picMkLst>
            <pc:docMk/>
            <pc:sldMk cId="723589429" sldId="2142532798"/>
            <ac:picMk id="4" creationId="{54D581C7-D078-3401-6C5F-90B70A2D9B47}"/>
          </ac:picMkLst>
        </pc:picChg>
        <pc:picChg chg="del">
          <ac:chgData name="Mark Holmes" userId="5ea79ebb-421f-45c4-9861-127a9e3ee120" providerId="ADAL" clId="{1CD7F7EC-ADFB-42E0-B96B-CBF7B641E3C5}" dt="2026-02-08T21:25:38.198" v="39" actId="478"/>
          <ac:picMkLst>
            <pc:docMk/>
            <pc:sldMk cId="723589429" sldId="2142532798"/>
            <ac:picMk id="5" creationId="{CAA7CEA1-859C-7A83-109D-48AA9E6C67AC}"/>
          </ac:picMkLst>
        </pc:picChg>
      </pc:sldChg>
      <pc:sldChg chg="delSp modSp mod">
        <pc:chgData name="Mark Holmes" userId="5ea79ebb-421f-45c4-9861-127a9e3ee120" providerId="ADAL" clId="{1CD7F7EC-ADFB-42E0-B96B-CBF7B641E3C5}" dt="2026-02-09T01:28:08.941" v="1005" actId="1076"/>
        <pc:sldMkLst>
          <pc:docMk/>
          <pc:sldMk cId="3546591738" sldId="2142532800"/>
        </pc:sldMkLst>
        <pc:spChg chg="mod">
          <ac:chgData name="Mark Holmes" userId="5ea79ebb-421f-45c4-9861-127a9e3ee120" providerId="ADAL" clId="{1CD7F7EC-ADFB-42E0-B96B-CBF7B641E3C5}" dt="2026-02-09T01:28:08.941" v="1005" actId="1076"/>
          <ac:spMkLst>
            <pc:docMk/>
            <pc:sldMk cId="3546591738" sldId="2142532800"/>
            <ac:spMk id="2" creationId="{DC30AA47-0C02-475D-A28D-CC8EA1CD34CA}"/>
          </ac:spMkLst>
        </pc:spChg>
        <pc:picChg chg="del">
          <ac:chgData name="Mark Holmes" userId="5ea79ebb-421f-45c4-9861-127a9e3ee120" providerId="ADAL" clId="{1CD7F7EC-ADFB-42E0-B96B-CBF7B641E3C5}" dt="2026-02-08T21:25:39.958" v="40" actId="478"/>
          <ac:picMkLst>
            <pc:docMk/>
            <pc:sldMk cId="3546591738" sldId="2142532800"/>
            <ac:picMk id="4" creationId="{10CDA195-9B3D-61C9-A55D-6E0281041E6E}"/>
          </ac:picMkLst>
        </pc:picChg>
      </pc:sldChg>
      <pc:sldChg chg="delSp modSp mod">
        <pc:chgData name="Mark Holmes" userId="5ea79ebb-421f-45c4-9861-127a9e3ee120" providerId="ADAL" clId="{1CD7F7EC-ADFB-42E0-B96B-CBF7B641E3C5}" dt="2026-02-09T01:28:29.286" v="1007" actId="1076"/>
        <pc:sldMkLst>
          <pc:docMk/>
          <pc:sldMk cId="92067903" sldId="2142532801"/>
        </pc:sldMkLst>
        <pc:spChg chg="mod">
          <ac:chgData name="Mark Holmes" userId="5ea79ebb-421f-45c4-9861-127a9e3ee120" providerId="ADAL" clId="{1CD7F7EC-ADFB-42E0-B96B-CBF7B641E3C5}" dt="2026-02-09T01:28:19.535" v="1006" actId="2711"/>
          <ac:spMkLst>
            <pc:docMk/>
            <pc:sldMk cId="92067903" sldId="2142532801"/>
            <ac:spMk id="9218" creationId="{1489D852-C361-4A66-9665-C622DC9E8EFB}"/>
          </ac:spMkLst>
        </pc:spChg>
        <pc:spChg chg="mod">
          <ac:chgData name="Mark Holmes" userId="5ea79ebb-421f-45c4-9861-127a9e3ee120" providerId="ADAL" clId="{1CD7F7EC-ADFB-42E0-B96B-CBF7B641E3C5}" dt="2026-02-09T01:28:29.286" v="1007" actId="1076"/>
          <ac:spMkLst>
            <pc:docMk/>
            <pc:sldMk cId="92067903" sldId="2142532801"/>
            <ac:spMk id="9219" creationId="{02683CB8-C0F2-46CC-9372-FE5CB0AA9B4B}"/>
          </ac:spMkLst>
        </pc:spChg>
        <pc:picChg chg="del">
          <ac:chgData name="Mark Holmes" userId="5ea79ebb-421f-45c4-9861-127a9e3ee120" providerId="ADAL" clId="{1CD7F7EC-ADFB-42E0-B96B-CBF7B641E3C5}" dt="2026-02-08T21:25:41.295" v="41" actId="478"/>
          <ac:picMkLst>
            <pc:docMk/>
            <pc:sldMk cId="92067903" sldId="2142532801"/>
            <ac:picMk id="2" creationId="{A89E6A5F-06F3-8DF9-86B0-9C7646BACDA4}"/>
          </ac:picMkLst>
        </pc:picChg>
      </pc:sldChg>
      <pc:sldChg chg="delSp modSp mod">
        <pc:chgData name="Mark Holmes" userId="5ea79ebb-421f-45c4-9861-127a9e3ee120" providerId="ADAL" clId="{1CD7F7EC-ADFB-42E0-B96B-CBF7B641E3C5}" dt="2026-02-09T01:28:38.568" v="1008" actId="1076"/>
        <pc:sldMkLst>
          <pc:docMk/>
          <pc:sldMk cId="2249949477" sldId="2142532802"/>
        </pc:sldMkLst>
        <pc:picChg chg="del">
          <ac:chgData name="Mark Holmes" userId="5ea79ebb-421f-45c4-9861-127a9e3ee120" providerId="ADAL" clId="{1CD7F7EC-ADFB-42E0-B96B-CBF7B641E3C5}" dt="2026-02-08T21:25:42.415" v="42" actId="478"/>
          <ac:picMkLst>
            <pc:docMk/>
            <pc:sldMk cId="2249949477" sldId="2142532802"/>
            <ac:picMk id="2" creationId="{28AE49C7-B713-F2D2-A7ED-5EBFC6C8DC82}"/>
          </ac:picMkLst>
        </pc:picChg>
        <pc:picChg chg="mod">
          <ac:chgData name="Mark Holmes" userId="5ea79ebb-421f-45c4-9861-127a9e3ee120" providerId="ADAL" clId="{1CD7F7EC-ADFB-42E0-B96B-CBF7B641E3C5}" dt="2026-02-09T01:28:38.568" v="1008" actId="1076"/>
          <ac:picMkLst>
            <pc:docMk/>
            <pc:sldMk cId="2249949477" sldId="2142532802"/>
            <ac:picMk id="5" creationId="{B5E74369-44C8-CE2D-036F-42816D1969EF}"/>
          </ac:picMkLst>
        </pc:picChg>
      </pc:sldChg>
      <pc:sldChg chg="delSp modSp mod">
        <pc:chgData name="Mark Holmes" userId="5ea79ebb-421f-45c4-9861-127a9e3ee120" providerId="ADAL" clId="{1CD7F7EC-ADFB-42E0-B96B-CBF7B641E3C5}" dt="2026-02-09T01:28:44.196" v="1009" actId="1076"/>
        <pc:sldMkLst>
          <pc:docMk/>
          <pc:sldMk cId="1842325751" sldId="2142532803"/>
        </pc:sldMkLst>
        <pc:picChg chg="mod">
          <ac:chgData name="Mark Holmes" userId="5ea79ebb-421f-45c4-9861-127a9e3ee120" providerId="ADAL" clId="{1CD7F7EC-ADFB-42E0-B96B-CBF7B641E3C5}" dt="2026-02-09T01:28:44.196" v="1009" actId="1076"/>
          <ac:picMkLst>
            <pc:docMk/>
            <pc:sldMk cId="1842325751" sldId="2142532803"/>
            <ac:picMk id="2" creationId="{456EC3B2-3B41-69AB-5935-F3B40D0C82F2}"/>
          </ac:picMkLst>
        </pc:picChg>
        <pc:picChg chg="del">
          <ac:chgData name="Mark Holmes" userId="5ea79ebb-421f-45c4-9861-127a9e3ee120" providerId="ADAL" clId="{1CD7F7EC-ADFB-42E0-B96B-CBF7B641E3C5}" dt="2026-02-08T21:25:43.628" v="43" actId="478"/>
          <ac:picMkLst>
            <pc:docMk/>
            <pc:sldMk cId="1842325751" sldId="2142532803"/>
            <ac:picMk id="3" creationId="{AB8D7F0C-6E33-32E5-7304-D89AC61EDD04}"/>
          </ac:picMkLst>
        </pc:picChg>
      </pc:sldChg>
      <pc:sldChg chg="delSp del">
        <pc:chgData name="Mark Holmes" userId="5ea79ebb-421f-45c4-9861-127a9e3ee120" providerId="ADAL" clId="{1CD7F7EC-ADFB-42E0-B96B-CBF7B641E3C5}" dt="2026-02-08T22:40:14.586" v="445" actId="47"/>
        <pc:sldMkLst>
          <pc:docMk/>
          <pc:sldMk cId="2696027696" sldId="2142532804"/>
        </pc:sldMkLst>
        <pc:picChg chg="del">
          <ac:chgData name="Mark Holmes" userId="5ea79ebb-421f-45c4-9861-127a9e3ee120" providerId="ADAL" clId="{1CD7F7EC-ADFB-42E0-B96B-CBF7B641E3C5}" dt="2026-02-08T21:26:43.269" v="79" actId="478"/>
          <ac:picMkLst>
            <pc:docMk/>
            <pc:sldMk cId="2696027696" sldId="2142532804"/>
            <ac:picMk id="3" creationId="{69DA6913-723B-5F6F-6D50-950F4F7B70FB}"/>
          </ac:picMkLst>
        </pc:picChg>
      </pc:sldChg>
      <pc:sldChg chg="delSp modSp mod">
        <pc:chgData name="Mark Holmes" userId="5ea79ebb-421f-45c4-9861-127a9e3ee120" providerId="ADAL" clId="{1CD7F7EC-ADFB-42E0-B96B-CBF7B641E3C5}" dt="2026-02-09T01:28:50.090" v="1010" actId="1076"/>
        <pc:sldMkLst>
          <pc:docMk/>
          <pc:sldMk cId="4211248098" sldId="2142532805"/>
        </pc:sldMkLst>
        <pc:picChg chg="mod">
          <ac:chgData name="Mark Holmes" userId="5ea79ebb-421f-45c4-9861-127a9e3ee120" providerId="ADAL" clId="{1CD7F7EC-ADFB-42E0-B96B-CBF7B641E3C5}" dt="2026-02-09T01:28:50.090" v="1010" actId="1076"/>
          <ac:picMkLst>
            <pc:docMk/>
            <pc:sldMk cId="4211248098" sldId="2142532805"/>
            <ac:picMk id="2" creationId="{4880BF07-DD8C-8566-EB06-862AB4DC50CD}"/>
          </ac:picMkLst>
        </pc:picChg>
        <pc:picChg chg="del">
          <ac:chgData name="Mark Holmes" userId="5ea79ebb-421f-45c4-9861-127a9e3ee120" providerId="ADAL" clId="{1CD7F7EC-ADFB-42E0-B96B-CBF7B641E3C5}" dt="2026-02-08T21:25:44.730" v="44" actId="478"/>
          <ac:picMkLst>
            <pc:docMk/>
            <pc:sldMk cId="4211248098" sldId="2142532805"/>
            <ac:picMk id="3" creationId="{E2A5AA9C-60E9-3287-DCC4-9D01698A0EFB}"/>
          </ac:picMkLst>
        </pc:picChg>
      </pc:sldChg>
      <pc:sldChg chg="delSp modSp mod">
        <pc:chgData name="Mark Holmes" userId="5ea79ebb-421f-45c4-9861-127a9e3ee120" providerId="ADAL" clId="{1CD7F7EC-ADFB-42E0-B96B-CBF7B641E3C5}" dt="2026-02-09T01:28:59.599" v="1011" actId="1076"/>
        <pc:sldMkLst>
          <pc:docMk/>
          <pc:sldMk cId="3111146617" sldId="2142532807"/>
        </pc:sldMkLst>
        <pc:spChg chg="mod">
          <ac:chgData name="Mark Holmes" userId="5ea79ebb-421f-45c4-9861-127a9e3ee120" providerId="ADAL" clId="{1CD7F7EC-ADFB-42E0-B96B-CBF7B641E3C5}" dt="2026-02-09T01:28:59.599" v="1011" actId="1076"/>
          <ac:spMkLst>
            <pc:docMk/>
            <pc:sldMk cId="3111146617" sldId="2142532807"/>
            <ac:spMk id="2" creationId="{DC30AA47-0C02-475D-A28D-CC8EA1CD34CA}"/>
          </ac:spMkLst>
        </pc:spChg>
        <pc:picChg chg="del">
          <ac:chgData name="Mark Holmes" userId="5ea79ebb-421f-45c4-9861-127a9e3ee120" providerId="ADAL" clId="{1CD7F7EC-ADFB-42E0-B96B-CBF7B641E3C5}" dt="2026-02-08T21:25:47.185" v="45" actId="478"/>
          <ac:picMkLst>
            <pc:docMk/>
            <pc:sldMk cId="3111146617" sldId="2142532807"/>
            <ac:picMk id="4" creationId="{31E6B07B-6872-873E-2EDD-C636C3E9F7E3}"/>
          </ac:picMkLst>
        </pc:picChg>
      </pc:sldChg>
      <pc:sldChg chg="delSp del">
        <pc:chgData name="Mark Holmes" userId="5ea79ebb-421f-45c4-9861-127a9e3ee120" providerId="ADAL" clId="{1CD7F7EC-ADFB-42E0-B96B-CBF7B641E3C5}" dt="2026-02-08T22:40:14.586" v="445" actId="47"/>
        <pc:sldMkLst>
          <pc:docMk/>
          <pc:sldMk cId="2985959380" sldId="2142532808"/>
        </pc:sldMkLst>
        <pc:picChg chg="del">
          <ac:chgData name="Mark Holmes" userId="5ea79ebb-421f-45c4-9861-127a9e3ee120" providerId="ADAL" clId="{1CD7F7EC-ADFB-42E0-B96B-CBF7B641E3C5}" dt="2026-02-08T21:26:46.563" v="81" actId="478"/>
          <ac:picMkLst>
            <pc:docMk/>
            <pc:sldMk cId="2985959380" sldId="2142532808"/>
            <ac:picMk id="5" creationId="{DE88B36B-8084-B0F3-ADC2-095518BF6AFB}"/>
          </ac:picMkLst>
        </pc:picChg>
      </pc:sldChg>
      <pc:sldChg chg="delSp modSp mod">
        <pc:chgData name="Mark Holmes" userId="5ea79ebb-421f-45c4-9861-127a9e3ee120" providerId="ADAL" clId="{1CD7F7EC-ADFB-42E0-B96B-CBF7B641E3C5}" dt="2026-02-09T01:30:22.081" v="1020" actId="1076"/>
        <pc:sldMkLst>
          <pc:docMk/>
          <pc:sldMk cId="2237875787" sldId="2142532809"/>
        </pc:sldMkLst>
        <pc:picChg chg="mod">
          <ac:chgData name="Mark Holmes" userId="5ea79ebb-421f-45c4-9861-127a9e3ee120" providerId="ADAL" clId="{1CD7F7EC-ADFB-42E0-B96B-CBF7B641E3C5}" dt="2026-02-09T01:30:22.081" v="1020" actId="1076"/>
          <ac:picMkLst>
            <pc:docMk/>
            <pc:sldMk cId="2237875787" sldId="2142532809"/>
            <ac:picMk id="4" creationId="{E0331D01-882C-F261-4A87-EB11D2A1EEEC}"/>
          </ac:picMkLst>
        </pc:picChg>
        <pc:picChg chg="del">
          <ac:chgData name="Mark Holmes" userId="5ea79ebb-421f-45c4-9861-127a9e3ee120" providerId="ADAL" clId="{1CD7F7EC-ADFB-42E0-B96B-CBF7B641E3C5}" dt="2026-02-08T21:25:50.219" v="47" actId="478"/>
          <ac:picMkLst>
            <pc:docMk/>
            <pc:sldMk cId="2237875787" sldId="2142532809"/>
            <ac:picMk id="5" creationId="{50EE4CAB-9D50-E5CA-9E11-D682104D474B}"/>
          </ac:picMkLst>
        </pc:picChg>
      </pc:sldChg>
      <pc:sldChg chg="delSp del">
        <pc:chgData name="Mark Holmes" userId="5ea79ebb-421f-45c4-9861-127a9e3ee120" providerId="ADAL" clId="{1CD7F7EC-ADFB-42E0-B96B-CBF7B641E3C5}" dt="2026-02-08T22:40:14.586" v="445" actId="47"/>
        <pc:sldMkLst>
          <pc:docMk/>
          <pc:sldMk cId="1265578768" sldId="2142532810"/>
        </pc:sldMkLst>
        <pc:picChg chg="del">
          <ac:chgData name="Mark Holmes" userId="5ea79ebb-421f-45c4-9861-127a9e3ee120" providerId="ADAL" clId="{1CD7F7EC-ADFB-42E0-B96B-CBF7B641E3C5}" dt="2026-02-08T21:26:44.700" v="80" actId="478"/>
          <ac:picMkLst>
            <pc:docMk/>
            <pc:sldMk cId="1265578768" sldId="2142532810"/>
            <ac:picMk id="5" creationId="{96515DDF-1460-95A5-CC8B-F8506AFA23F5}"/>
          </ac:picMkLst>
        </pc:picChg>
      </pc:sldChg>
      <pc:sldChg chg="delSp modSp mod">
        <pc:chgData name="Mark Holmes" userId="5ea79ebb-421f-45c4-9861-127a9e3ee120" providerId="ADAL" clId="{1CD7F7EC-ADFB-42E0-B96B-CBF7B641E3C5}" dt="2026-02-09T01:29:54.920" v="1017" actId="1076"/>
        <pc:sldMkLst>
          <pc:docMk/>
          <pc:sldMk cId="3226165831" sldId="2142532811"/>
        </pc:sldMkLst>
        <pc:spChg chg="mod">
          <ac:chgData name="Mark Holmes" userId="5ea79ebb-421f-45c4-9861-127a9e3ee120" providerId="ADAL" clId="{1CD7F7EC-ADFB-42E0-B96B-CBF7B641E3C5}" dt="2026-02-09T01:29:22.577" v="1013" actId="20577"/>
          <ac:spMkLst>
            <pc:docMk/>
            <pc:sldMk cId="3226165831" sldId="2142532811"/>
            <ac:spMk id="4" creationId="{65090660-72B1-E720-222C-532C0F806141}"/>
          </ac:spMkLst>
        </pc:spChg>
        <pc:spChg chg="mod">
          <ac:chgData name="Mark Holmes" userId="5ea79ebb-421f-45c4-9861-127a9e3ee120" providerId="ADAL" clId="{1CD7F7EC-ADFB-42E0-B96B-CBF7B641E3C5}" dt="2026-02-09T01:29:54.920" v="1017" actId="1076"/>
          <ac:spMkLst>
            <pc:docMk/>
            <pc:sldMk cId="3226165831" sldId="2142532811"/>
            <ac:spMk id="5" creationId="{BFD42B60-01AB-987D-4CC5-B290DF81DDD7}"/>
          </ac:spMkLst>
        </pc:spChg>
        <pc:picChg chg="del">
          <ac:chgData name="Mark Holmes" userId="5ea79ebb-421f-45c4-9861-127a9e3ee120" providerId="ADAL" clId="{1CD7F7EC-ADFB-42E0-B96B-CBF7B641E3C5}" dt="2026-02-08T21:25:49.099" v="46" actId="478"/>
          <ac:picMkLst>
            <pc:docMk/>
            <pc:sldMk cId="3226165831" sldId="2142532811"/>
            <ac:picMk id="2" creationId="{E71BDAD2-7D60-1463-C064-6F8D989A99AC}"/>
          </ac:picMkLst>
        </pc:picChg>
      </pc:sldChg>
      <pc:sldChg chg="delSp modSp mod">
        <pc:chgData name="Mark Holmes" userId="5ea79ebb-421f-45c4-9861-127a9e3ee120" providerId="ADAL" clId="{1CD7F7EC-ADFB-42E0-B96B-CBF7B641E3C5}" dt="2026-02-09T01:30:27.184" v="1021" actId="1076"/>
        <pc:sldMkLst>
          <pc:docMk/>
          <pc:sldMk cId="813639908" sldId="2142532812"/>
        </pc:sldMkLst>
        <pc:picChg chg="mod">
          <ac:chgData name="Mark Holmes" userId="5ea79ebb-421f-45c4-9861-127a9e3ee120" providerId="ADAL" clId="{1CD7F7EC-ADFB-42E0-B96B-CBF7B641E3C5}" dt="2026-02-09T01:30:27.184" v="1021" actId="1076"/>
          <ac:picMkLst>
            <pc:docMk/>
            <pc:sldMk cId="813639908" sldId="2142532812"/>
            <ac:picMk id="4" creationId="{F0963A37-FC29-FBCB-B3B4-5820AAE82803}"/>
          </ac:picMkLst>
        </pc:picChg>
        <pc:picChg chg="del">
          <ac:chgData name="Mark Holmes" userId="5ea79ebb-421f-45c4-9861-127a9e3ee120" providerId="ADAL" clId="{1CD7F7EC-ADFB-42E0-B96B-CBF7B641E3C5}" dt="2026-02-08T21:25:51.483" v="48" actId="478"/>
          <ac:picMkLst>
            <pc:docMk/>
            <pc:sldMk cId="813639908" sldId="2142532812"/>
            <ac:picMk id="5" creationId="{A5644924-0285-AEDA-7A70-A3DBC2CC4F65}"/>
          </ac:picMkLst>
        </pc:picChg>
      </pc:sldChg>
      <pc:sldChg chg="delSp modSp mod">
        <pc:chgData name="Mark Holmes" userId="5ea79ebb-421f-45c4-9861-127a9e3ee120" providerId="ADAL" clId="{1CD7F7EC-ADFB-42E0-B96B-CBF7B641E3C5}" dt="2026-02-09T01:30:38.245" v="1023" actId="1076"/>
        <pc:sldMkLst>
          <pc:docMk/>
          <pc:sldMk cId="603625620" sldId="2142532814"/>
        </pc:sldMkLst>
        <pc:spChg chg="mod">
          <ac:chgData name="Mark Holmes" userId="5ea79ebb-421f-45c4-9861-127a9e3ee120" providerId="ADAL" clId="{1CD7F7EC-ADFB-42E0-B96B-CBF7B641E3C5}" dt="2026-02-09T01:30:38.245" v="1023" actId="1076"/>
          <ac:spMkLst>
            <pc:docMk/>
            <pc:sldMk cId="603625620" sldId="2142532814"/>
            <ac:spMk id="2" creationId="{DC30AA47-0C02-475D-A28D-CC8EA1CD34CA}"/>
          </ac:spMkLst>
        </pc:spChg>
        <pc:picChg chg="del">
          <ac:chgData name="Mark Holmes" userId="5ea79ebb-421f-45c4-9861-127a9e3ee120" providerId="ADAL" clId="{1CD7F7EC-ADFB-42E0-B96B-CBF7B641E3C5}" dt="2026-02-08T21:25:52.662" v="49" actId="478"/>
          <ac:picMkLst>
            <pc:docMk/>
            <pc:sldMk cId="603625620" sldId="2142532814"/>
            <ac:picMk id="4" creationId="{DC589522-A7BC-5338-E9B1-8835EBDF8786}"/>
          </ac:picMkLst>
        </pc:picChg>
      </pc:sldChg>
      <pc:sldChg chg="delSp modSp mod">
        <pc:chgData name="Mark Holmes" userId="5ea79ebb-421f-45c4-9861-127a9e3ee120" providerId="ADAL" clId="{1CD7F7EC-ADFB-42E0-B96B-CBF7B641E3C5}" dt="2026-02-09T01:44:03.128" v="1119" actId="1076"/>
        <pc:sldMkLst>
          <pc:docMk/>
          <pc:sldMk cId="1049364691" sldId="2142532815"/>
        </pc:sldMkLst>
        <pc:spChg chg="mod">
          <ac:chgData name="Mark Holmes" userId="5ea79ebb-421f-45c4-9861-127a9e3ee120" providerId="ADAL" clId="{1CD7F7EC-ADFB-42E0-B96B-CBF7B641E3C5}" dt="2026-02-09T01:30:47.370" v="1024" actId="2711"/>
          <ac:spMkLst>
            <pc:docMk/>
            <pc:sldMk cId="1049364691" sldId="2142532815"/>
            <ac:spMk id="9218" creationId="{1489D852-C361-4A66-9665-C622DC9E8EFB}"/>
          </ac:spMkLst>
        </pc:spChg>
        <pc:spChg chg="mod">
          <ac:chgData name="Mark Holmes" userId="5ea79ebb-421f-45c4-9861-127a9e3ee120" providerId="ADAL" clId="{1CD7F7EC-ADFB-42E0-B96B-CBF7B641E3C5}" dt="2026-02-09T01:44:03.128" v="1119" actId="1076"/>
          <ac:spMkLst>
            <pc:docMk/>
            <pc:sldMk cId="1049364691" sldId="2142532815"/>
            <ac:spMk id="9219" creationId="{02683CB8-C0F2-46CC-9372-FE5CB0AA9B4B}"/>
          </ac:spMkLst>
        </pc:spChg>
        <pc:picChg chg="del">
          <ac:chgData name="Mark Holmes" userId="5ea79ebb-421f-45c4-9861-127a9e3ee120" providerId="ADAL" clId="{1CD7F7EC-ADFB-42E0-B96B-CBF7B641E3C5}" dt="2026-02-08T21:25:53.884" v="50" actId="478"/>
          <ac:picMkLst>
            <pc:docMk/>
            <pc:sldMk cId="1049364691" sldId="2142532815"/>
            <ac:picMk id="2" creationId="{1024CDC3-EDA4-0951-F3DC-B75F1EB6E6B4}"/>
          </ac:picMkLst>
        </pc:picChg>
      </pc:sldChg>
      <pc:sldChg chg="delSp modSp mod">
        <pc:chgData name="Mark Holmes" userId="5ea79ebb-421f-45c4-9861-127a9e3ee120" providerId="ADAL" clId="{1CD7F7EC-ADFB-42E0-B96B-CBF7B641E3C5}" dt="2026-02-09T01:31:13.303" v="1027" actId="1076"/>
        <pc:sldMkLst>
          <pc:docMk/>
          <pc:sldMk cId="2932232681" sldId="2142532816"/>
        </pc:sldMkLst>
        <pc:picChg chg="del">
          <ac:chgData name="Mark Holmes" userId="5ea79ebb-421f-45c4-9861-127a9e3ee120" providerId="ADAL" clId="{1CD7F7EC-ADFB-42E0-B96B-CBF7B641E3C5}" dt="2026-02-08T21:25:54.971" v="51" actId="478"/>
          <ac:picMkLst>
            <pc:docMk/>
            <pc:sldMk cId="2932232681" sldId="2142532816"/>
            <ac:picMk id="2" creationId="{7B9FFB25-2366-0040-2ACD-C7CAF4345096}"/>
          </ac:picMkLst>
        </pc:picChg>
        <pc:picChg chg="mod">
          <ac:chgData name="Mark Holmes" userId="5ea79ebb-421f-45c4-9861-127a9e3ee120" providerId="ADAL" clId="{1CD7F7EC-ADFB-42E0-B96B-CBF7B641E3C5}" dt="2026-02-09T01:31:13.303" v="1027" actId="1076"/>
          <ac:picMkLst>
            <pc:docMk/>
            <pc:sldMk cId="2932232681" sldId="2142532816"/>
            <ac:picMk id="5" creationId="{6E95E7BD-5475-7E6A-E3CF-8DA2394EA952}"/>
          </ac:picMkLst>
        </pc:picChg>
      </pc:sldChg>
      <pc:sldChg chg="delSp modSp mod">
        <pc:chgData name="Mark Holmes" userId="5ea79ebb-421f-45c4-9861-127a9e3ee120" providerId="ADAL" clId="{1CD7F7EC-ADFB-42E0-B96B-CBF7B641E3C5}" dt="2026-02-09T01:53:55.663" v="1142" actId="1076"/>
        <pc:sldMkLst>
          <pc:docMk/>
          <pc:sldMk cId="3866999593" sldId="2142532817"/>
        </pc:sldMkLst>
        <pc:picChg chg="mod">
          <ac:chgData name="Mark Holmes" userId="5ea79ebb-421f-45c4-9861-127a9e3ee120" providerId="ADAL" clId="{1CD7F7EC-ADFB-42E0-B96B-CBF7B641E3C5}" dt="2026-02-09T01:53:55.663" v="1142" actId="1076"/>
          <ac:picMkLst>
            <pc:docMk/>
            <pc:sldMk cId="3866999593" sldId="2142532817"/>
            <ac:picMk id="2" creationId="{C25B17C4-C993-4D33-58F0-DFB3FFC624D9}"/>
          </ac:picMkLst>
        </pc:picChg>
        <pc:picChg chg="del">
          <ac:chgData name="Mark Holmes" userId="5ea79ebb-421f-45c4-9861-127a9e3ee120" providerId="ADAL" clId="{1CD7F7EC-ADFB-42E0-B96B-CBF7B641E3C5}" dt="2026-02-08T21:25:56.142" v="52" actId="478"/>
          <ac:picMkLst>
            <pc:docMk/>
            <pc:sldMk cId="3866999593" sldId="2142532817"/>
            <ac:picMk id="3" creationId="{24119CF8-BE65-4CDB-BA15-37A9021C519A}"/>
          </ac:picMkLst>
        </pc:picChg>
      </pc:sldChg>
      <pc:sldChg chg="delSp modSp mod">
        <pc:chgData name="Mark Holmes" userId="5ea79ebb-421f-45c4-9861-127a9e3ee120" providerId="ADAL" clId="{1CD7F7EC-ADFB-42E0-B96B-CBF7B641E3C5}" dt="2026-02-09T01:31:27.425" v="1029" actId="1076"/>
        <pc:sldMkLst>
          <pc:docMk/>
          <pc:sldMk cId="1734576376" sldId="2142532818"/>
        </pc:sldMkLst>
        <pc:picChg chg="mod">
          <ac:chgData name="Mark Holmes" userId="5ea79ebb-421f-45c4-9861-127a9e3ee120" providerId="ADAL" clId="{1CD7F7EC-ADFB-42E0-B96B-CBF7B641E3C5}" dt="2026-02-09T01:31:27.425" v="1029" actId="1076"/>
          <ac:picMkLst>
            <pc:docMk/>
            <pc:sldMk cId="1734576376" sldId="2142532818"/>
            <ac:picMk id="2" creationId="{7D3FF442-EA3E-C2D2-6892-089E0D576ACF}"/>
          </ac:picMkLst>
        </pc:picChg>
        <pc:picChg chg="del">
          <ac:chgData name="Mark Holmes" userId="5ea79ebb-421f-45c4-9861-127a9e3ee120" providerId="ADAL" clId="{1CD7F7EC-ADFB-42E0-B96B-CBF7B641E3C5}" dt="2026-02-08T21:25:57.206" v="53" actId="478"/>
          <ac:picMkLst>
            <pc:docMk/>
            <pc:sldMk cId="1734576376" sldId="2142532818"/>
            <ac:picMk id="3" creationId="{ACAFD50A-60CA-9F0D-F01B-3C7B111054B1}"/>
          </ac:picMkLst>
        </pc:picChg>
      </pc:sldChg>
      <pc:sldChg chg="modSp del mod">
        <pc:chgData name="Mark Holmes" userId="5ea79ebb-421f-45c4-9861-127a9e3ee120" providerId="ADAL" clId="{1CD7F7EC-ADFB-42E0-B96B-CBF7B641E3C5}" dt="2026-02-08T21:44:54.552" v="262" actId="2696"/>
        <pc:sldMkLst>
          <pc:docMk/>
          <pc:sldMk cId="2082289498" sldId="2142532852"/>
        </pc:sldMkLst>
        <pc:spChg chg="mod">
          <ac:chgData name="Mark Holmes" userId="5ea79ebb-421f-45c4-9861-127a9e3ee120" providerId="ADAL" clId="{1CD7F7EC-ADFB-42E0-B96B-CBF7B641E3C5}" dt="2026-02-08T21:31:29.296" v="178" actId="20577"/>
          <ac:spMkLst>
            <pc:docMk/>
            <pc:sldMk cId="2082289498" sldId="2142532852"/>
            <ac:spMk id="9" creationId="{12DB700C-6D7D-4CEF-BDF7-A30AE3FA8EAB}"/>
          </ac:spMkLst>
        </pc:spChg>
        <pc:spChg chg="mod">
          <ac:chgData name="Mark Holmes" userId="5ea79ebb-421f-45c4-9861-127a9e3ee120" providerId="ADAL" clId="{1CD7F7EC-ADFB-42E0-B96B-CBF7B641E3C5}" dt="2026-02-08T21:31:06.405" v="174" actId="20577"/>
          <ac:spMkLst>
            <pc:docMk/>
            <pc:sldMk cId="2082289498" sldId="2142532852"/>
            <ac:spMk id="29" creationId="{6F075526-F6B0-4F2B-885C-E360A4189CC0}"/>
          </ac:spMkLst>
        </pc:spChg>
        <pc:spChg chg="mod">
          <ac:chgData name="Mark Holmes" userId="5ea79ebb-421f-45c4-9861-127a9e3ee120" providerId="ADAL" clId="{1CD7F7EC-ADFB-42E0-B96B-CBF7B641E3C5}" dt="2026-02-08T21:31:02.934" v="172" actId="20577"/>
          <ac:spMkLst>
            <pc:docMk/>
            <pc:sldMk cId="2082289498" sldId="2142532852"/>
            <ac:spMk id="147" creationId="{00000000-0000-0000-0000-000000000000}"/>
          </ac:spMkLst>
        </pc:spChg>
      </pc:sldChg>
      <pc:sldChg chg="modSp del mod">
        <pc:chgData name="Mark Holmes" userId="5ea79ebb-421f-45c4-9861-127a9e3ee120" providerId="ADAL" clId="{1CD7F7EC-ADFB-42E0-B96B-CBF7B641E3C5}" dt="2026-02-08T21:45:01.616" v="263" actId="2696"/>
        <pc:sldMkLst>
          <pc:docMk/>
          <pc:sldMk cId="2979903710" sldId="2142532854"/>
        </pc:sldMkLst>
        <pc:spChg chg="mod">
          <ac:chgData name="Mark Holmes" userId="5ea79ebb-421f-45c4-9861-127a9e3ee120" providerId="ADAL" clId="{1CD7F7EC-ADFB-42E0-B96B-CBF7B641E3C5}" dt="2026-02-08T21:39:09.412" v="245" actId="20577"/>
          <ac:spMkLst>
            <pc:docMk/>
            <pc:sldMk cId="2979903710" sldId="2142532854"/>
            <ac:spMk id="147" creationId="{00000000-0000-0000-0000-000000000000}"/>
          </ac:spMkLst>
        </pc:spChg>
      </pc:sldChg>
      <pc:sldChg chg="delSp del">
        <pc:chgData name="Mark Holmes" userId="5ea79ebb-421f-45c4-9861-127a9e3ee120" providerId="ADAL" clId="{1CD7F7EC-ADFB-42E0-B96B-CBF7B641E3C5}" dt="2026-02-08T22:40:14.586" v="445" actId="47"/>
        <pc:sldMkLst>
          <pc:docMk/>
          <pc:sldMk cId="2920957874" sldId="2142532855"/>
        </pc:sldMkLst>
        <pc:picChg chg="del">
          <ac:chgData name="Mark Holmes" userId="5ea79ebb-421f-45c4-9861-127a9e3ee120" providerId="ADAL" clId="{1CD7F7EC-ADFB-42E0-B96B-CBF7B641E3C5}" dt="2026-02-08T21:26:28.916" v="71" actId="478"/>
          <ac:picMkLst>
            <pc:docMk/>
            <pc:sldMk cId="2920957874" sldId="2142532855"/>
            <ac:picMk id="4" creationId="{0EBAE840-3DFC-258F-76CE-0A7F8743FB59}"/>
          </ac:picMkLst>
        </pc:picChg>
      </pc:sldChg>
      <pc:sldChg chg="new del">
        <pc:chgData name="Mark Holmes" userId="5ea79ebb-421f-45c4-9861-127a9e3ee120" providerId="ADAL" clId="{1CD7F7EC-ADFB-42E0-B96B-CBF7B641E3C5}" dt="2026-02-08T21:33:40.503" v="184" actId="2696"/>
        <pc:sldMkLst>
          <pc:docMk/>
          <pc:sldMk cId="1542111563" sldId="2142532856"/>
        </pc:sldMkLst>
      </pc:sldChg>
      <pc:sldChg chg="addSp delSp modSp add mod">
        <pc:chgData name="Mark Holmes" userId="5ea79ebb-421f-45c4-9861-127a9e3ee120" providerId="ADAL" clId="{1CD7F7EC-ADFB-42E0-B96B-CBF7B641E3C5}" dt="2026-02-09T01:18:38.323" v="944" actId="1076"/>
        <pc:sldMkLst>
          <pc:docMk/>
          <pc:sldMk cId="2908719630" sldId="2147471362"/>
        </pc:sldMkLst>
        <pc:spChg chg="mod">
          <ac:chgData name="Mark Holmes" userId="5ea79ebb-421f-45c4-9861-127a9e3ee120" providerId="ADAL" clId="{1CD7F7EC-ADFB-42E0-B96B-CBF7B641E3C5}" dt="2026-02-09T01:18:18.652" v="941" actId="1076"/>
          <ac:spMkLst>
            <pc:docMk/>
            <pc:sldMk cId="2908719630" sldId="2147471362"/>
            <ac:spMk id="5" creationId="{62C13E38-EA8A-D714-C9CD-06F986657D7A}"/>
          </ac:spMkLst>
        </pc:spChg>
        <pc:spChg chg="del">
          <ac:chgData name="Mark Holmes" userId="5ea79ebb-421f-45c4-9861-127a9e3ee120" providerId="ADAL" clId="{1CD7F7EC-ADFB-42E0-B96B-CBF7B641E3C5}" dt="2026-02-09T01:18:11.149" v="940" actId="478"/>
          <ac:spMkLst>
            <pc:docMk/>
            <pc:sldMk cId="2908719630" sldId="2147471362"/>
            <ac:spMk id="13" creationId="{8B710B70-7E66-D294-08E4-CBE2A7D20786}"/>
          </ac:spMkLst>
        </pc:spChg>
        <pc:graphicFrameChg chg="add mod">
          <ac:chgData name="Mark Holmes" userId="5ea79ebb-421f-45c4-9861-127a9e3ee120" providerId="ADAL" clId="{1CD7F7EC-ADFB-42E0-B96B-CBF7B641E3C5}" dt="2026-02-08T21:38:14.812" v="228"/>
          <ac:graphicFrameMkLst>
            <pc:docMk/>
            <pc:sldMk cId="2908719630" sldId="2147471362"/>
            <ac:graphicFrameMk id="4" creationId="{247634C7-B268-C8B1-ED6A-50C6865935F2}"/>
          </ac:graphicFrameMkLst>
        </pc:graphicFrameChg>
        <pc:picChg chg="mod">
          <ac:chgData name="Mark Holmes" userId="5ea79ebb-421f-45c4-9861-127a9e3ee120" providerId="ADAL" clId="{1CD7F7EC-ADFB-42E0-B96B-CBF7B641E3C5}" dt="2026-02-09T01:18:38.323" v="944" actId="1076"/>
          <ac:picMkLst>
            <pc:docMk/>
            <pc:sldMk cId="2908719630" sldId="2147471362"/>
            <ac:picMk id="7" creationId="{4CE3D09A-CC95-24C2-63D7-9AF6251F0335}"/>
          </ac:picMkLst>
        </pc:picChg>
      </pc:sldChg>
      <pc:sldChg chg="add">
        <pc:chgData name="Mark Holmes" userId="5ea79ebb-421f-45c4-9861-127a9e3ee120" providerId="ADAL" clId="{1CD7F7EC-ADFB-42E0-B96B-CBF7B641E3C5}" dt="2026-02-08T21:43:35.107" v="260"/>
        <pc:sldMkLst>
          <pc:docMk/>
          <pc:sldMk cId="533666127" sldId="2147471442"/>
        </pc:sldMkLst>
      </pc:sldChg>
      <pc:sldChg chg="addSp modSp add ord">
        <pc:chgData name="Mark Holmes" userId="5ea79ebb-421f-45c4-9861-127a9e3ee120" providerId="ADAL" clId="{1CD7F7EC-ADFB-42E0-B96B-CBF7B641E3C5}" dt="2026-02-08T21:46:36.475" v="268"/>
        <pc:sldMkLst>
          <pc:docMk/>
          <pc:sldMk cId="176055530" sldId="2147471449"/>
        </pc:sldMkLst>
        <pc:graphicFrameChg chg="add mod">
          <ac:chgData name="Mark Holmes" userId="5ea79ebb-421f-45c4-9861-127a9e3ee120" providerId="ADAL" clId="{1CD7F7EC-ADFB-42E0-B96B-CBF7B641E3C5}" dt="2026-02-08T21:46:36.475" v="268"/>
          <ac:graphicFrameMkLst>
            <pc:docMk/>
            <pc:sldMk cId="176055530" sldId="2147471449"/>
            <ac:graphicFrameMk id="3" creationId="{78D4899D-59D7-8C48-CE8E-D67BE2AFED39}"/>
          </ac:graphicFrameMkLst>
        </pc:graphicFrameChg>
      </pc:sldChg>
      <pc:sldChg chg="addSp delSp modSp add mod">
        <pc:chgData name="Mark Holmes" userId="5ea79ebb-421f-45c4-9861-127a9e3ee120" providerId="ADAL" clId="{1CD7F7EC-ADFB-42E0-B96B-CBF7B641E3C5}" dt="2026-02-08T21:49:45.820" v="282" actId="20577"/>
        <pc:sldMkLst>
          <pc:docMk/>
          <pc:sldMk cId="3500714128" sldId="2147481441"/>
        </pc:sldMkLst>
        <pc:spChg chg="mod">
          <ac:chgData name="Mark Holmes" userId="5ea79ebb-421f-45c4-9861-127a9e3ee120" providerId="ADAL" clId="{1CD7F7EC-ADFB-42E0-B96B-CBF7B641E3C5}" dt="2026-02-08T21:49:45.820" v="282" actId="20577"/>
          <ac:spMkLst>
            <pc:docMk/>
            <pc:sldMk cId="3500714128" sldId="2147481441"/>
            <ac:spMk id="9" creationId="{4A8D113B-8F2B-2DFA-4246-6F64248DC804}"/>
          </ac:spMkLst>
        </pc:spChg>
        <pc:graphicFrameChg chg="add del mod">
          <ac:chgData name="Mark Holmes" userId="5ea79ebb-421f-45c4-9861-127a9e3ee120" providerId="ADAL" clId="{1CD7F7EC-ADFB-42E0-B96B-CBF7B641E3C5}" dt="2026-02-08T21:48:32.341" v="277" actId="478"/>
          <ac:graphicFrameMkLst>
            <pc:docMk/>
            <pc:sldMk cId="3500714128" sldId="2147481441"/>
            <ac:graphicFrameMk id="6" creationId="{49D8F638-54D2-AF13-BE69-56A86F16447C}"/>
          </ac:graphicFrameMkLst>
        </pc:graphicFrameChg>
      </pc:sldChg>
      <pc:sldChg chg="addSp modSp add ord">
        <pc:chgData name="Mark Holmes" userId="5ea79ebb-421f-45c4-9861-127a9e3ee120" providerId="ADAL" clId="{1CD7F7EC-ADFB-42E0-B96B-CBF7B641E3C5}" dt="2026-02-08T21:46:42.565" v="269"/>
        <pc:sldMkLst>
          <pc:docMk/>
          <pc:sldMk cId="2271448384" sldId="2147481446"/>
        </pc:sldMkLst>
        <pc:graphicFrameChg chg="add mod">
          <ac:chgData name="Mark Holmes" userId="5ea79ebb-421f-45c4-9861-127a9e3ee120" providerId="ADAL" clId="{1CD7F7EC-ADFB-42E0-B96B-CBF7B641E3C5}" dt="2026-02-08T21:46:42.565" v="269"/>
          <ac:graphicFrameMkLst>
            <pc:docMk/>
            <pc:sldMk cId="2271448384" sldId="2147481446"/>
            <ac:graphicFrameMk id="3" creationId="{1760304A-A593-7C47-8419-D4A06FBE5DB2}"/>
          </ac:graphicFrameMkLst>
        </pc:graphicFrameChg>
      </pc:sldChg>
      <pc:sldChg chg="addSp modSp add mod">
        <pc:chgData name="Mark Holmes" userId="5ea79ebb-421f-45c4-9861-127a9e3ee120" providerId="ADAL" clId="{1CD7F7EC-ADFB-42E0-B96B-CBF7B641E3C5}" dt="2026-02-08T21:36:25.512" v="200"/>
        <pc:sldMkLst>
          <pc:docMk/>
          <pc:sldMk cId="2290165380" sldId="2147481448"/>
        </pc:sldMkLst>
        <pc:spChg chg="mod">
          <ac:chgData name="Mark Holmes" userId="5ea79ebb-421f-45c4-9861-127a9e3ee120" providerId="ADAL" clId="{1CD7F7EC-ADFB-42E0-B96B-CBF7B641E3C5}" dt="2026-02-08T21:33:15.105" v="181" actId="1076"/>
          <ac:spMkLst>
            <pc:docMk/>
            <pc:sldMk cId="2290165380" sldId="2147481448"/>
            <ac:spMk id="4" creationId="{A54AFC8C-D897-E3A5-D8E5-C796D210F3E3}"/>
          </ac:spMkLst>
        </pc:spChg>
        <pc:graphicFrameChg chg="add mod">
          <ac:chgData name="Mark Holmes" userId="5ea79ebb-421f-45c4-9861-127a9e3ee120" providerId="ADAL" clId="{1CD7F7EC-ADFB-42E0-B96B-CBF7B641E3C5}" dt="2026-02-08T21:36:25.512" v="200"/>
          <ac:graphicFrameMkLst>
            <pc:docMk/>
            <pc:sldMk cId="2290165380" sldId="2147481448"/>
            <ac:graphicFrameMk id="2" creationId="{98B8E4F7-68E6-B535-4569-5DD3F34680EA}"/>
          </ac:graphicFrameMkLst>
        </pc:graphicFrameChg>
      </pc:sldChg>
      <pc:sldChg chg="new del ord">
        <pc:chgData name="Mark Holmes" userId="5ea79ebb-421f-45c4-9861-127a9e3ee120" providerId="ADAL" clId="{1CD7F7EC-ADFB-42E0-B96B-CBF7B641E3C5}" dt="2026-02-08T21:35:06.652" v="197" actId="2696"/>
        <pc:sldMkLst>
          <pc:docMk/>
          <pc:sldMk cId="1574588295" sldId="2147481449"/>
        </pc:sldMkLst>
      </pc:sldChg>
      <pc:sldChg chg="modSp add mod">
        <pc:chgData name="Mark Holmes" userId="5ea79ebb-421f-45c4-9861-127a9e3ee120" providerId="ADAL" clId="{1CD7F7EC-ADFB-42E0-B96B-CBF7B641E3C5}" dt="2026-02-08T21:34:56.252" v="196" actId="255"/>
        <pc:sldMkLst>
          <pc:docMk/>
          <pc:sldMk cId="825738689" sldId="2147481450"/>
        </pc:sldMkLst>
        <pc:spChg chg="mod">
          <ac:chgData name="Mark Holmes" userId="5ea79ebb-421f-45c4-9861-127a9e3ee120" providerId="ADAL" clId="{1CD7F7EC-ADFB-42E0-B96B-CBF7B641E3C5}" dt="2026-02-08T21:34:56.252" v="196" actId="255"/>
          <ac:spMkLst>
            <pc:docMk/>
            <pc:sldMk cId="825738689" sldId="2147481450"/>
            <ac:spMk id="4" creationId="{4817A29B-8D21-680C-EDB3-21F14924B7D4}"/>
          </ac:spMkLst>
        </pc:spChg>
        <pc:spChg chg="mod">
          <ac:chgData name="Mark Holmes" userId="5ea79ebb-421f-45c4-9861-127a9e3ee120" providerId="ADAL" clId="{1CD7F7EC-ADFB-42E0-B96B-CBF7B641E3C5}" dt="2026-02-08T21:34:47.912" v="195" actId="404"/>
          <ac:spMkLst>
            <pc:docMk/>
            <pc:sldMk cId="825738689" sldId="2147481450"/>
            <ac:spMk id="6" creationId="{5EB836A9-D8BC-02FD-623D-2A1D82954CBB}"/>
          </ac:spMkLst>
        </pc:spChg>
      </pc:sldChg>
      <pc:sldChg chg="new del ord">
        <pc:chgData name="Mark Holmes" userId="5ea79ebb-421f-45c4-9861-127a9e3ee120" providerId="ADAL" clId="{1CD7F7EC-ADFB-42E0-B96B-CBF7B641E3C5}" dt="2026-02-08T21:43:43.573" v="261" actId="2696"/>
        <pc:sldMkLst>
          <pc:docMk/>
          <pc:sldMk cId="1764354677" sldId="2147481451"/>
        </pc:sldMkLst>
      </pc:sldChg>
      <pc:sldChg chg="new del">
        <pc:chgData name="Mark Holmes" userId="5ea79ebb-421f-45c4-9861-127a9e3ee120" providerId="ADAL" clId="{1CD7F7EC-ADFB-42E0-B96B-CBF7B641E3C5}" dt="2026-02-08T21:37:56.232" v="227" actId="2696"/>
        <pc:sldMkLst>
          <pc:docMk/>
          <pc:sldMk cId="2295021978" sldId="2147481451"/>
        </pc:sldMkLst>
      </pc:sldChg>
      <pc:sldChg chg="addSp delSp modSp new mod setBg">
        <pc:chgData name="Mark Holmes" userId="5ea79ebb-421f-45c4-9861-127a9e3ee120" providerId="ADAL" clId="{1CD7F7EC-ADFB-42E0-B96B-CBF7B641E3C5}" dt="2026-02-08T21:57:26.105" v="309"/>
        <pc:sldMkLst>
          <pc:docMk/>
          <pc:sldMk cId="2710206949" sldId="2147481451"/>
        </pc:sldMkLst>
        <pc:spChg chg="del">
          <ac:chgData name="Mark Holmes" userId="5ea79ebb-421f-45c4-9861-127a9e3ee120" providerId="ADAL" clId="{1CD7F7EC-ADFB-42E0-B96B-CBF7B641E3C5}" dt="2026-02-08T21:57:11.706" v="308" actId="26606"/>
          <ac:spMkLst>
            <pc:docMk/>
            <pc:sldMk cId="2710206949" sldId="2147481451"/>
            <ac:spMk id="2" creationId="{0903AF68-CD14-3B54-BB59-9974107A1084}"/>
          </ac:spMkLst>
        </pc:spChg>
        <pc:spChg chg="del">
          <ac:chgData name="Mark Holmes" userId="5ea79ebb-421f-45c4-9861-127a9e3ee120" providerId="ADAL" clId="{1CD7F7EC-ADFB-42E0-B96B-CBF7B641E3C5}" dt="2026-02-08T21:57:11.706" v="308" actId="26606"/>
          <ac:spMkLst>
            <pc:docMk/>
            <pc:sldMk cId="2710206949" sldId="2147481451"/>
            <ac:spMk id="3" creationId="{D6554707-8FEA-9BB8-55CB-DD39252EAFBE}"/>
          </ac:spMkLst>
        </pc:spChg>
        <pc:graphicFrameChg chg="add mod">
          <ac:chgData name="Mark Holmes" userId="5ea79ebb-421f-45c4-9861-127a9e3ee120" providerId="ADAL" clId="{1CD7F7EC-ADFB-42E0-B96B-CBF7B641E3C5}" dt="2026-02-08T21:57:26.105" v="309"/>
          <ac:graphicFrameMkLst>
            <pc:docMk/>
            <pc:sldMk cId="2710206949" sldId="2147481451"/>
            <ac:graphicFrameMk id="6" creationId="{488945D8-3425-05DF-46F2-4F3577735972}"/>
          </ac:graphicFrameMkLst>
        </pc:graphicFrameChg>
        <pc:picChg chg="add mod">
          <ac:chgData name="Mark Holmes" userId="5ea79ebb-421f-45c4-9861-127a9e3ee120" providerId="ADAL" clId="{1CD7F7EC-ADFB-42E0-B96B-CBF7B641E3C5}" dt="2026-02-08T21:57:11.706" v="308" actId="26606"/>
          <ac:picMkLst>
            <pc:docMk/>
            <pc:sldMk cId="2710206949" sldId="2147481451"/>
            <ac:picMk id="5" creationId="{1ABEF823-BAB9-8710-5B9C-4A109B33FC77}"/>
          </ac:picMkLst>
        </pc:picChg>
      </pc:sldChg>
      <pc:sldChg chg="addSp delSp modSp new mod ord">
        <pc:chgData name="Mark Holmes" userId="5ea79ebb-421f-45c4-9861-127a9e3ee120" providerId="ADAL" clId="{1CD7F7EC-ADFB-42E0-B96B-CBF7B641E3C5}" dt="2026-02-09T01:30:06.578" v="1018" actId="1076"/>
        <pc:sldMkLst>
          <pc:docMk/>
          <pc:sldMk cId="252418370" sldId="2147481452"/>
        </pc:sldMkLst>
        <pc:spChg chg="del">
          <ac:chgData name="Mark Holmes" userId="5ea79ebb-421f-45c4-9861-127a9e3ee120" providerId="ADAL" clId="{1CD7F7EC-ADFB-42E0-B96B-CBF7B641E3C5}" dt="2026-02-09T00:15:49.087" v="910" actId="478"/>
          <ac:spMkLst>
            <pc:docMk/>
            <pc:sldMk cId="252418370" sldId="2147481452"/>
            <ac:spMk id="2" creationId="{09B27AC1-4AD1-4527-4A18-DE35644CFD21}"/>
          </ac:spMkLst>
        </pc:spChg>
        <pc:spChg chg="del">
          <ac:chgData name="Mark Holmes" userId="5ea79ebb-421f-45c4-9861-127a9e3ee120" providerId="ADAL" clId="{1CD7F7EC-ADFB-42E0-B96B-CBF7B641E3C5}" dt="2026-02-09T00:15:51.392" v="911" actId="478"/>
          <ac:spMkLst>
            <pc:docMk/>
            <pc:sldMk cId="252418370" sldId="2147481452"/>
            <ac:spMk id="3" creationId="{E8A56ADB-32F6-30D6-4ABE-695B7DCA80A2}"/>
          </ac:spMkLst>
        </pc:spChg>
        <pc:graphicFrameChg chg="add mod">
          <ac:chgData name="Mark Holmes" userId="5ea79ebb-421f-45c4-9861-127a9e3ee120" providerId="ADAL" clId="{1CD7F7EC-ADFB-42E0-B96B-CBF7B641E3C5}" dt="2026-02-09T00:15:13.517" v="907"/>
          <ac:graphicFrameMkLst>
            <pc:docMk/>
            <pc:sldMk cId="252418370" sldId="2147481452"/>
            <ac:graphicFrameMk id="4" creationId="{1389F46C-E639-4CA1-A7B7-14591A51B05A}"/>
          </ac:graphicFrameMkLst>
        </pc:graphicFrameChg>
        <pc:picChg chg="add del">
          <ac:chgData name="Mark Holmes" userId="5ea79ebb-421f-45c4-9861-127a9e3ee120" providerId="ADAL" clId="{1CD7F7EC-ADFB-42E0-B96B-CBF7B641E3C5}" dt="2026-02-09T00:15:43.249" v="909" actId="22"/>
          <ac:picMkLst>
            <pc:docMk/>
            <pc:sldMk cId="252418370" sldId="2147481452"/>
            <ac:picMk id="6" creationId="{0EAC026D-56CA-07D5-7E94-D1BD8242B3D1}"/>
          </ac:picMkLst>
        </pc:picChg>
        <pc:picChg chg="add mod ord">
          <ac:chgData name="Mark Holmes" userId="5ea79ebb-421f-45c4-9861-127a9e3ee120" providerId="ADAL" clId="{1CD7F7EC-ADFB-42E0-B96B-CBF7B641E3C5}" dt="2026-02-09T01:30:06.578" v="1018" actId="1076"/>
          <ac:picMkLst>
            <pc:docMk/>
            <pc:sldMk cId="252418370" sldId="2147481452"/>
            <ac:picMk id="8" creationId="{198FA672-83EB-83F1-56E7-8B02E6F64D8D}"/>
          </ac:picMkLst>
        </pc:picChg>
      </pc:sldChg>
      <pc:sldChg chg="new del ord">
        <pc:chgData name="Mark Holmes" userId="5ea79ebb-421f-45c4-9861-127a9e3ee120" providerId="ADAL" clId="{1CD7F7EC-ADFB-42E0-B96B-CBF7B641E3C5}" dt="2026-02-08T21:53:07.652" v="285" actId="2696"/>
        <pc:sldMkLst>
          <pc:docMk/>
          <pc:sldMk cId="2509263702" sldId="2147481452"/>
        </pc:sldMkLst>
      </pc:sldChg>
      <pc:sldChg chg="addSp delSp new del mod ord">
        <pc:chgData name="Mark Holmes" userId="5ea79ebb-421f-45c4-9861-127a9e3ee120" providerId="ADAL" clId="{1CD7F7EC-ADFB-42E0-B96B-CBF7B641E3C5}" dt="2026-02-09T00:21:34.057" v="928" actId="2696"/>
        <pc:sldMkLst>
          <pc:docMk/>
          <pc:sldMk cId="1402963727" sldId="2147481453"/>
        </pc:sldMkLst>
        <pc:spChg chg="del">
          <ac:chgData name="Mark Holmes" userId="5ea79ebb-421f-45c4-9861-127a9e3ee120" providerId="ADAL" clId="{1CD7F7EC-ADFB-42E0-B96B-CBF7B641E3C5}" dt="2026-02-09T00:21:02.100" v="925" actId="478"/>
          <ac:spMkLst>
            <pc:docMk/>
            <pc:sldMk cId="1402963727" sldId="2147481453"/>
            <ac:spMk id="2" creationId="{7E4DF148-46CE-49D0-0781-520AC7DB6F0D}"/>
          </ac:spMkLst>
        </pc:spChg>
        <pc:spChg chg="del">
          <ac:chgData name="Mark Holmes" userId="5ea79ebb-421f-45c4-9861-127a9e3ee120" providerId="ADAL" clId="{1CD7F7EC-ADFB-42E0-B96B-CBF7B641E3C5}" dt="2026-02-09T00:21:03.973" v="926" actId="478"/>
          <ac:spMkLst>
            <pc:docMk/>
            <pc:sldMk cId="1402963727" sldId="2147481453"/>
            <ac:spMk id="3" creationId="{062647A7-44F7-B6BF-19DE-B788EC440EB3}"/>
          </ac:spMkLst>
        </pc:spChg>
        <pc:picChg chg="add">
          <ac:chgData name="Mark Holmes" userId="5ea79ebb-421f-45c4-9861-127a9e3ee120" providerId="ADAL" clId="{1CD7F7EC-ADFB-42E0-B96B-CBF7B641E3C5}" dt="2026-02-09T00:21:07.161" v="927" actId="22"/>
          <ac:picMkLst>
            <pc:docMk/>
            <pc:sldMk cId="1402963727" sldId="2147481453"/>
            <ac:picMk id="5" creationId="{F97E5EB9-261F-31EA-0EC0-DC0A61EBF5EC}"/>
          </ac:picMkLst>
        </pc:picChg>
      </pc:sldChg>
      <pc:sldMasterChg chg="del delSldLayout">
        <pc:chgData name="Mark Holmes" userId="5ea79ebb-421f-45c4-9861-127a9e3ee120" providerId="ADAL" clId="{1CD7F7EC-ADFB-42E0-B96B-CBF7B641E3C5}" dt="2026-02-08T21:41:09.563" v="249" actId="2696"/>
        <pc:sldMasterMkLst>
          <pc:docMk/>
          <pc:sldMasterMk cId="1735173468" sldId="2147483731"/>
        </pc:sldMasterMkLst>
        <pc:sldLayoutChg chg="del">
          <pc:chgData name="Mark Holmes" userId="5ea79ebb-421f-45c4-9861-127a9e3ee120" providerId="ADAL" clId="{1CD7F7EC-ADFB-42E0-B96B-CBF7B641E3C5}" dt="2026-02-08T21:41:09.563" v="249" actId="2696"/>
          <pc:sldLayoutMkLst>
            <pc:docMk/>
            <pc:sldMasterMk cId="1735173468" sldId="2147483731"/>
            <pc:sldLayoutMk cId="4197774211" sldId="2147483732"/>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4179905515" sldId="2147483733"/>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3842029880" sldId="2147483734"/>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912622334" sldId="2147483735"/>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1375086892" sldId="2147483736"/>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2281094792" sldId="2147483737"/>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1331020446" sldId="2147483738"/>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3307590955" sldId="2147483739"/>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2715602538" sldId="2147483740"/>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3005406922" sldId="2147483741"/>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3319874406" sldId="2147483742"/>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3737828842" sldId="2147483743"/>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3015464115" sldId="2147483744"/>
          </pc:sldLayoutMkLst>
        </pc:sldLayoutChg>
        <pc:sldLayoutChg chg="del">
          <pc:chgData name="Mark Holmes" userId="5ea79ebb-421f-45c4-9861-127a9e3ee120" providerId="ADAL" clId="{1CD7F7EC-ADFB-42E0-B96B-CBF7B641E3C5}" dt="2026-02-08T21:41:09.563" v="249" actId="2696"/>
          <pc:sldLayoutMkLst>
            <pc:docMk/>
            <pc:sldMasterMk cId="1735173468" sldId="2147483731"/>
            <pc:sldLayoutMk cId="468908975" sldId="2147483745"/>
          </pc:sldLayoutMkLst>
        </pc:sldLayoutChg>
      </pc:sldMasterChg>
      <pc:sldMasterChg chg="del delSldLayout">
        <pc:chgData name="Mark Holmes" userId="5ea79ebb-421f-45c4-9861-127a9e3ee120" providerId="ADAL" clId="{1CD7F7EC-ADFB-42E0-B96B-CBF7B641E3C5}" dt="2026-02-08T21:45:01.616" v="263" actId="2696"/>
        <pc:sldMasterMkLst>
          <pc:docMk/>
          <pc:sldMasterMk cId="2698261987" sldId="2147483746"/>
        </pc:sldMasterMkLst>
        <pc:sldLayoutChg chg="del">
          <pc:chgData name="Mark Holmes" userId="5ea79ebb-421f-45c4-9861-127a9e3ee120" providerId="ADAL" clId="{1CD7F7EC-ADFB-42E0-B96B-CBF7B641E3C5}" dt="2026-02-08T21:45:01.616" v="263" actId="2696"/>
          <pc:sldLayoutMkLst>
            <pc:docMk/>
            <pc:sldMasterMk cId="2698261987" sldId="2147483746"/>
            <pc:sldLayoutMk cId="914192064" sldId="2147483747"/>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704065028" sldId="2147483748"/>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571190679" sldId="2147483749"/>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1970566376" sldId="2147483750"/>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4260952631" sldId="2147483751"/>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1592287738" sldId="2147483752"/>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3600723109" sldId="2147483753"/>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126249914" sldId="2147483754"/>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3035295093" sldId="2147483755"/>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3390651264" sldId="2147483756"/>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4174045288" sldId="2147483757"/>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1848210470" sldId="2147483758"/>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3275916862" sldId="2147483759"/>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226229044" sldId="2147483760"/>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3243528159" sldId="2147483761"/>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1155545250" sldId="2147483762"/>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4041710584" sldId="2147483763"/>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1585576673" sldId="2147483764"/>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4262815202" sldId="2147483765"/>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4017078906" sldId="2147483766"/>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2123009539" sldId="2147483767"/>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2934211610" sldId="2147483768"/>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3588407667" sldId="2147483769"/>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3897940511" sldId="2147483770"/>
          </pc:sldLayoutMkLst>
        </pc:sldLayoutChg>
        <pc:sldLayoutChg chg="del">
          <pc:chgData name="Mark Holmes" userId="5ea79ebb-421f-45c4-9861-127a9e3ee120" providerId="ADAL" clId="{1CD7F7EC-ADFB-42E0-B96B-CBF7B641E3C5}" dt="2026-02-08T21:45:01.616" v="263" actId="2696"/>
          <pc:sldLayoutMkLst>
            <pc:docMk/>
            <pc:sldMasterMk cId="2698261987" sldId="2147483746"/>
            <pc:sldLayoutMk cId="1923251033" sldId="21474837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5600965667610237E-3"/>
          <c:w val="1"/>
          <c:h val="0.98253792989660049"/>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9AB-4C5D-8BBC-B36212611FA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9AB-4C5D-8BBC-B36212611FA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9AB-4C5D-8BBC-B36212611FA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D9AB-4C5D-8BBC-B36212611FA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D9AB-4C5D-8BBC-B36212611FA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D9AB-4C5D-8BBC-B36212611FA8}"/>
              </c:ext>
            </c:extLst>
          </c:dPt>
          <c:dLbls>
            <c:dLbl>
              <c:idx val="0"/>
              <c:tx>
                <c:rich>
                  <a:bodyPr/>
                  <a:lstStyle/>
                  <a:p>
                    <a:r>
                      <a:rPr lang="en-US" dirty="0"/>
                      <a:t>34.0%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AB-4C5D-8BBC-B36212611FA8}"/>
                </c:ext>
              </c:extLst>
            </c:dLbl>
            <c:dLbl>
              <c:idx val="1"/>
              <c:tx>
                <c:rich>
                  <a:bodyPr/>
                  <a:lstStyle/>
                  <a:p>
                    <a:r>
                      <a:rPr lang="en-US" dirty="0"/>
                      <a:t>21.4%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AB-4C5D-8BBC-B36212611FA8}"/>
                </c:ext>
              </c:extLst>
            </c:dLbl>
            <c:dLbl>
              <c:idx val="2"/>
              <c:tx>
                <c:rich>
                  <a:bodyPr/>
                  <a:lstStyle/>
                  <a:p>
                    <a:r>
                      <a:rPr lang="en-US" dirty="0"/>
                      <a:t>20.5%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9AB-4C5D-8BBC-B36212611FA8}"/>
                </c:ext>
              </c:extLst>
            </c:dLbl>
            <c:dLbl>
              <c:idx val="3"/>
              <c:layout>
                <c:manualLayout>
                  <c:x val="4.160642073238429E-2"/>
                  <c:y val="6.1820897253794652E-2"/>
                </c:manualLayout>
              </c:layout>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9AB-4C5D-8BBC-B36212611FA8}"/>
                </c:ext>
              </c:extLst>
            </c:dLbl>
            <c:dLbl>
              <c:idx val="4"/>
              <c:tx>
                <c:rich>
                  <a:bodyPr/>
                  <a:lstStyle/>
                  <a:p>
                    <a:r>
                      <a:rPr lang="en-US" dirty="0"/>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9AB-4C5D-8BBC-B36212611FA8}"/>
                </c:ext>
              </c:extLst>
            </c:dLbl>
            <c:dLbl>
              <c:idx val="5"/>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9AB-4C5D-8BBC-B36212611F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Sheet1!$A$15:$A$20</c:f>
              <c:strCache>
                <c:ptCount val="6"/>
                <c:pt idx="0">
                  <c:v>Property Tax</c:v>
                </c:pt>
                <c:pt idx="1">
                  <c:v>Sales Tax</c:v>
                </c:pt>
                <c:pt idx="2">
                  <c:v>Business Income Taxes</c:v>
                </c:pt>
                <c:pt idx="3">
                  <c:v>Excise Tax</c:v>
                </c:pt>
                <c:pt idx="4">
                  <c:v>License and Other Taxes</c:v>
                </c:pt>
                <c:pt idx="5">
                  <c:v>Unemployment Insurance Tax</c:v>
                </c:pt>
              </c:strCache>
            </c:strRef>
          </c:cat>
          <c:val>
            <c:numRef>
              <c:f>Sheet1!$B$15:$B$20</c:f>
              <c:numCache>
                <c:formatCode>0.0%</c:formatCode>
                <c:ptCount val="6"/>
                <c:pt idx="0">
                  <c:v>0.36</c:v>
                </c:pt>
                <c:pt idx="1">
                  <c:v>0.219</c:v>
                </c:pt>
                <c:pt idx="2">
                  <c:v>0.17599999999999999</c:v>
                </c:pt>
                <c:pt idx="3">
                  <c:v>0.114</c:v>
                </c:pt>
                <c:pt idx="4">
                  <c:v>9.1999999999999998E-2</c:v>
                </c:pt>
                <c:pt idx="5">
                  <c:v>3.9E-2</c:v>
                </c:pt>
              </c:numCache>
            </c:numRef>
          </c:val>
          <c:extLst>
            <c:ext xmlns:c16="http://schemas.microsoft.com/office/drawing/2014/chart" uri="{C3380CC4-5D6E-409C-BE32-E72D297353CC}">
              <c16:uniqueId val="{0000000C-D9AB-4C5D-8BBC-B36212611F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5600965667610237E-3"/>
          <c:w val="1"/>
          <c:h val="0.98253792989660049"/>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9AB-4C5D-8BBC-B36212611FA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9AB-4C5D-8BBC-B36212611FA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9AB-4C5D-8BBC-B36212611FA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D9AB-4C5D-8BBC-B36212611FA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D9AB-4C5D-8BBC-B36212611FA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D9AB-4C5D-8BBC-B36212611FA8}"/>
              </c:ext>
            </c:extLst>
          </c:dPt>
          <c:dLbls>
            <c:dLbl>
              <c:idx val="0"/>
              <c:layout>
                <c:manualLayout>
                  <c:x val="-0.12032139022958933"/>
                  <c:y val="6.61780789957674E-2"/>
                </c:manualLayout>
              </c:layout>
              <c:tx>
                <c:rich>
                  <a:bodyPr/>
                  <a:lstStyle/>
                  <a:p>
                    <a:r>
                      <a:rPr lang="en-US" dirty="0"/>
                      <a:t>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AB-4C5D-8BBC-B36212611FA8}"/>
                </c:ext>
              </c:extLst>
            </c:dLbl>
            <c:dLbl>
              <c:idx val="1"/>
              <c:tx>
                <c:rich>
                  <a:bodyPr/>
                  <a:lstStyle/>
                  <a:p>
                    <a:r>
                      <a:rPr lang="en-US" dirty="0"/>
                      <a:t>29.0%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AB-4C5D-8BBC-B36212611FA8}"/>
                </c:ext>
              </c:extLst>
            </c:dLbl>
            <c:dLbl>
              <c:idx val="2"/>
              <c:tx>
                <c:rich>
                  <a:bodyPr/>
                  <a:lstStyle/>
                  <a:p>
                    <a:r>
                      <a:rPr lang="en-US" dirty="0"/>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9AB-4C5D-8BBC-B36212611FA8}"/>
                </c:ext>
              </c:extLst>
            </c:dLbl>
            <c:dLbl>
              <c:idx val="3"/>
              <c:tx>
                <c:rich>
                  <a:bodyPr/>
                  <a:lstStyle/>
                  <a:p>
                    <a:r>
                      <a:rPr lang="en-US" dirty="0"/>
                      <a:t>12.2%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9AB-4C5D-8BBC-B36212611FA8}"/>
                </c:ext>
              </c:extLst>
            </c:dLbl>
            <c:dLbl>
              <c:idx val="4"/>
              <c:tx>
                <c:rich>
                  <a:bodyPr/>
                  <a:lstStyle/>
                  <a:p>
                    <a:r>
                      <a:rPr lang="en-US" dirty="0"/>
                      <a:t>10.4%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9AB-4C5D-8BBC-B36212611FA8}"/>
                </c:ext>
              </c:extLst>
            </c:dLbl>
            <c:dLbl>
              <c:idx val="5"/>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9AB-4C5D-8BBC-B36212611F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Sheet1!$A$15:$A$20</c:f>
              <c:strCache>
                <c:ptCount val="6"/>
                <c:pt idx="0">
                  <c:v>Property Tax</c:v>
                </c:pt>
                <c:pt idx="1">
                  <c:v>Sales Tax</c:v>
                </c:pt>
                <c:pt idx="2">
                  <c:v>Business Income Taxes</c:v>
                </c:pt>
                <c:pt idx="3">
                  <c:v>Excise Tax</c:v>
                </c:pt>
                <c:pt idx="4">
                  <c:v>License and Other Taxes</c:v>
                </c:pt>
                <c:pt idx="5">
                  <c:v>Unemployment Insurance Tax</c:v>
                </c:pt>
              </c:strCache>
            </c:strRef>
          </c:cat>
          <c:val>
            <c:numRef>
              <c:f>Sheet1!$B$15:$B$20</c:f>
              <c:numCache>
                <c:formatCode>0.0%</c:formatCode>
                <c:ptCount val="6"/>
                <c:pt idx="0">
                  <c:v>0.33700000000000002</c:v>
                </c:pt>
                <c:pt idx="1">
                  <c:v>0.22</c:v>
                </c:pt>
                <c:pt idx="2">
                  <c:v>0.192</c:v>
                </c:pt>
                <c:pt idx="3">
                  <c:v>0.14399999999999999</c:v>
                </c:pt>
                <c:pt idx="4">
                  <c:v>6.9000000000000006E-2</c:v>
                </c:pt>
                <c:pt idx="5">
                  <c:v>3.7999999999999999E-2</c:v>
                </c:pt>
              </c:numCache>
            </c:numRef>
          </c:val>
          <c:extLst>
            <c:ext xmlns:c16="http://schemas.microsoft.com/office/drawing/2014/chart" uri="{C3380CC4-5D6E-409C-BE32-E72D297353CC}">
              <c16:uniqueId val="{0000000C-D9AB-4C5D-8BBC-B36212611F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B70CE-9E0F-448D-B634-6D69A19B09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05970C2-65FC-4145-8843-949628873CDF}">
      <dgm:prSet/>
      <dgm:spPr>
        <a:solidFill>
          <a:srgbClr val="000066"/>
        </a:solidFill>
      </dgm:spPr>
      <dgm:t>
        <a:bodyPr/>
        <a:lstStyle/>
        <a:p>
          <a:r>
            <a:rPr lang="en-US" b="1" dirty="0">
              <a:latin typeface="Arial Narrow" panose="020B0606020202030204" pitchFamily="34" charset="0"/>
            </a:rPr>
            <a:t>COST's advocacy is governed by a broad set of public policy objectives. When advocating on issues, COST first looks to its official policy statements, which are approved by the Board of Directors. Members interested in participating in the development of COST's policy statements are encouraged to join the Policy Committee, the body that drafts policy statements (in conjunction with COST Staff) for Board consideration. The COST Staff and Policy Committee also develop "Policy Toolkits" for COST Member government affairs personnel to use in their individual advocacy efforts on discrete issues.</a:t>
          </a:r>
          <a:endParaRPr lang="en-US" dirty="0">
            <a:latin typeface="Arial Narrow" panose="020B0606020202030204" pitchFamily="34" charset="0"/>
          </a:endParaRPr>
        </a:p>
      </dgm:t>
    </dgm:pt>
    <dgm:pt modelId="{D9E5D781-7377-4B3F-B08B-7D1B31E69E69}" type="parTrans" cxnId="{E39C0E75-689B-4F29-85F8-FC442DE23AD4}">
      <dgm:prSet/>
      <dgm:spPr/>
      <dgm:t>
        <a:bodyPr/>
        <a:lstStyle/>
        <a:p>
          <a:endParaRPr lang="en-US"/>
        </a:p>
      </dgm:t>
    </dgm:pt>
    <dgm:pt modelId="{54378410-9A8A-4EB6-96DB-FF32CF754C98}" type="sibTrans" cxnId="{E39C0E75-689B-4F29-85F8-FC442DE23AD4}">
      <dgm:prSet/>
      <dgm:spPr/>
      <dgm:t>
        <a:bodyPr/>
        <a:lstStyle/>
        <a:p>
          <a:endParaRPr lang="en-US"/>
        </a:p>
      </dgm:t>
    </dgm:pt>
    <dgm:pt modelId="{A230B2E8-6039-4059-B9BB-C702A016A3D6}">
      <dgm:prSet/>
      <dgm:spPr/>
      <dgm:t>
        <a:bodyPr/>
        <a:lstStyle/>
        <a:p>
          <a:r>
            <a:rPr lang="en-US" b="1" dirty="0">
              <a:latin typeface="Arial Narrow" panose="020B0606020202030204" pitchFamily="34" charset="0"/>
            </a:rPr>
            <a:t>Categories:</a:t>
          </a:r>
          <a:endParaRPr lang="en-US" dirty="0">
            <a:latin typeface="Arial Narrow" panose="020B0606020202030204" pitchFamily="34" charset="0"/>
          </a:endParaRPr>
        </a:p>
      </dgm:t>
    </dgm:pt>
    <dgm:pt modelId="{A93BC2EB-8A57-4E9E-8FDE-378B0A52504E}" type="parTrans" cxnId="{DF32AB7D-DB3C-4CE4-BA4D-EAA01AAC578F}">
      <dgm:prSet/>
      <dgm:spPr/>
      <dgm:t>
        <a:bodyPr/>
        <a:lstStyle/>
        <a:p>
          <a:endParaRPr lang="en-US"/>
        </a:p>
      </dgm:t>
    </dgm:pt>
    <dgm:pt modelId="{C4761A95-FE29-41B2-972E-48A28C8285F4}" type="sibTrans" cxnId="{DF32AB7D-DB3C-4CE4-BA4D-EAA01AAC578F}">
      <dgm:prSet/>
      <dgm:spPr/>
      <dgm:t>
        <a:bodyPr/>
        <a:lstStyle/>
        <a:p>
          <a:endParaRPr lang="en-US"/>
        </a:p>
      </dgm:t>
    </dgm:pt>
    <dgm:pt modelId="{70014042-0DCE-4CE7-873D-D5E8754A8D79}">
      <dgm:prSet/>
      <dgm:spPr/>
      <dgm:t>
        <a:bodyPr/>
        <a:lstStyle/>
        <a:p>
          <a:r>
            <a:rPr lang="en-US" dirty="0">
              <a:solidFill>
                <a:srgbClr val="FF0000"/>
              </a:solidFill>
              <a:latin typeface="Arial Narrow" panose="020B0606020202030204" pitchFamily="34" charset="0"/>
            </a:rPr>
            <a:t>State tax administrative issues </a:t>
          </a:r>
          <a:r>
            <a:rPr lang="en-US" dirty="0">
              <a:latin typeface="Arial Narrow" panose="020B0606020202030204" pitchFamily="34" charset="0"/>
            </a:rPr>
            <a:t>focused on ease of compliance, fairness, efficiency</a:t>
          </a:r>
        </a:p>
      </dgm:t>
    </dgm:pt>
    <dgm:pt modelId="{4D5C9285-0CB2-49A2-8DA5-4669F0833F26}" type="parTrans" cxnId="{5EC046ED-0FE8-48BD-9E54-08A4669599C6}">
      <dgm:prSet/>
      <dgm:spPr/>
      <dgm:t>
        <a:bodyPr/>
        <a:lstStyle/>
        <a:p>
          <a:endParaRPr lang="en-US"/>
        </a:p>
      </dgm:t>
    </dgm:pt>
    <dgm:pt modelId="{5E18A4FD-7B5D-4191-9F79-A89EC5C68175}" type="sibTrans" cxnId="{5EC046ED-0FE8-48BD-9E54-08A4669599C6}">
      <dgm:prSet/>
      <dgm:spPr/>
      <dgm:t>
        <a:bodyPr/>
        <a:lstStyle/>
        <a:p>
          <a:endParaRPr lang="en-US"/>
        </a:p>
      </dgm:t>
    </dgm:pt>
    <dgm:pt modelId="{396DE75E-C08B-4310-BBC8-CC2FEEEE54BE}">
      <dgm:prSet/>
      <dgm:spPr/>
      <dgm:t>
        <a:bodyPr/>
        <a:lstStyle/>
        <a:p>
          <a:r>
            <a:rPr lang="en-US" dirty="0">
              <a:solidFill>
                <a:srgbClr val="FF0000"/>
              </a:solidFill>
              <a:latin typeface="Arial Narrow" panose="020B0606020202030204" pitchFamily="34" charset="0"/>
            </a:rPr>
            <a:t>Corporate income tax issues </a:t>
          </a:r>
          <a:r>
            <a:rPr lang="en-US" dirty="0">
              <a:latin typeface="Arial Narrow" panose="020B0606020202030204" pitchFamily="34" charset="0"/>
            </a:rPr>
            <a:t>focused on constitutional overreach, fairness, efficiency</a:t>
          </a:r>
        </a:p>
      </dgm:t>
    </dgm:pt>
    <dgm:pt modelId="{B7CA7F8C-7B14-4DAA-BB12-FD0AA06A0212}" type="parTrans" cxnId="{499EC0BB-1207-46D8-8CC3-3EF3EA2D70E9}">
      <dgm:prSet/>
      <dgm:spPr/>
      <dgm:t>
        <a:bodyPr/>
        <a:lstStyle/>
        <a:p>
          <a:endParaRPr lang="en-US"/>
        </a:p>
      </dgm:t>
    </dgm:pt>
    <dgm:pt modelId="{23C70CDC-1334-44D5-8D8D-D8517E90D94C}" type="sibTrans" cxnId="{499EC0BB-1207-46D8-8CC3-3EF3EA2D70E9}">
      <dgm:prSet/>
      <dgm:spPr/>
      <dgm:t>
        <a:bodyPr/>
        <a:lstStyle/>
        <a:p>
          <a:endParaRPr lang="en-US"/>
        </a:p>
      </dgm:t>
    </dgm:pt>
    <dgm:pt modelId="{FD81A0E5-E9D7-45EA-94A9-C3FB1FB56D67}">
      <dgm:prSet/>
      <dgm:spPr/>
      <dgm:t>
        <a:bodyPr/>
        <a:lstStyle/>
        <a:p>
          <a:r>
            <a:rPr lang="en-US" dirty="0">
              <a:solidFill>
                <a:srgbClr val="FF0000"/>
              </a:solidFill>
              <a:latin typeface="Arial Narrow" panose="020B0606020202030204" pitchFamily="34" charset="0"/>
            </a:rPr>
            <a:t>Sales tax issues </a:t>
          </a:r>
          <a:r>
            <a:rPr lang="en-US" dirty="0">
              <a:latin typeface="Arial Narrow" panose="020B0606020202030204" pitchFamily="34" charset="0"/>
            </a:rPr>
            <a:t>– taxation of business inputs, fairness, uniformity</a:t>
          </a:r>
        </a:p>
      </dgm:t>
    </dgm:pt>
    <dgm:pt modelId="{77D1BBC6-143D-4BD5-AE4F-0C6A0C6DA41B}" type="parTrans" cxnId="{479B2177-9065-403C-9512-1470ED876C2C}">
      <dgm:prSet/>
      <dgm:spPr/>
      <dgm:t>
        <a:bodyPr/>
        <a:lstStyle/>
        <a:p>
          <a:endParaRPr lang="en-US"/>
        </a:p>
      </dgm:t>
    </dgm:pt>
    <dgm:pt modelId="{D8508F92-1390-470B-911C-927D1747795C}" type="sibTrans" cxnId="{479B2177-9065-403C-9512-1470ED876C2C}">
      <dgm:prSet/>
      <dgm:spPr/>
      <dgm:t>
        <a:bodyPr/>
        <a:lstStyle/>
        <a:p>
          <a:endParaRPr lang="en-US"/>
        </a:p>
      </dgm:t>
    </dgm:pt>
    <dgm:pt modelId="{4C7634E9-5B3A-4CC9-A010-9388485692A2}">
      <dgm:prSet/>
      <dgm:spPr/>
      <dgm:t>
        <a:bodyPr/>
        <a:lstStyle/>
        <a:p>
          <a:r>
            <a:rPr lang="en-US" dirty="0">
              <a:solidFill>
                <a:srgbClr val="FF0000"/>
              </a:solidFill>
              <a:latin typeface="Arial Narrow" panose="020B0606020202030204" pitchFamily="34" charset="0"/>
            </a:rPr>
            <a:t>Property tax issues </a:t>
          </a:r>
          <a:r>
            <a:rPr lang="en-US" dirty="0">
              <a:latin typeface="Arial Narrow" panose="020B0606020202030204" pitchFamily="34" charset="0"/>
            </a:rPr>
            <a:t>– fairness and equitability</a:t>
          </a:r>
        </a:p>
      </dgm:t>
    </dgm:pt>
    <dgm:pt modelId="{11A957DB-347C-4202-8A23-C1AB5B4BD38A}" type="parTrans" cxnId="{C3ADC746-0CBB-494D-BCCE-33B4B1124196}">
      <dgm:prSet/>
      <dgm:spPr/>
      <dgm:t>
        <a:bodyPr/>
        <a:lstStyle/>
        <a:p>
          <a:endParaRPr lang="en-US"/>
        </a:p>
      </dgm:t>
    </dgm:pt>
    <dgm:pt modelId="{05CB1091-84F5-46A0-B8F0-F88FEC783C71}" type="sibTrans" cxnId="{C3ADC746-0CBB-494D-BCCE-33B4B1124196}">
      <dgm:prSet/>
      <dgm:spPr/>
      <dgm:t>
        <a:bodyPr/>
        <a:lstStyle/>
        <a:p>
          <a:endParaRPr lang="en-US"/>
        </a:p>
      </dgm:t>
    </dgm:pt>
    <dgm:pt modelId="{42E217E6-CB7C-4B85-A27A-2B6C9F0E86DE}">
      <dgm:prSet/>
      <dgm:spPr/>
      <dgm:t>
        <a:bodyPr/>
        <a:lstStyle/>
        <a:p>
          <a:r>
            <a:rPr lang="en-US" dirty="0">
              <a:solidFill>
                <a:srgbClr val="FF0000"/>
              </a:solidFill>
              <a:latin typeface="Arial Narrow" panose="020B0606020202030204" pitchFamily="34" charset="0"/>
            </a:rPr>
            <a:t>Other issues</a:t>
          </a:r>
          <a:r>
            <a:rPr lang="en-US" dirty="0">
              <a:latin typeface="Arial Narrow" panose="020B0606020202030204" pitchFamily="34" charset="0"/>
            </a:rPr>
            <a:t> – focused on sound tax policy principles concerning gross receipts taxes, unclaimed property, local taxes</a:t>
          </a:r>
        </a:p>
      </dgm:t>
    </dgm:pt>
    <dgm:pt modelId="{E1142A9C-3354-47E9-8731-4BE5F6F4FABB}" type="parTrans" cxnId="{1BC046AB-3E43-42E1-B0E0-28E9A2027FEF}">
      <dgm:prSet/>
      <dgm:spPr/>
      <dgm:t>
        <a:bodyPr/>
        <a:lstStyle/>
        <a:p>
          <a:endParaRPr lang="en-US"/>
        </a:p>
      </dgm:t>
    </dgm:pt>
    <dgm:pt modelId="{9CB85EA3-CAF2-488F-BF18-988357294832}" type="sibTrans" cxnId="{1BC046AB-3E43-42E1-B0E0-28E9A2027FEF}">
      <dgm:prSet/>
      <dgm:spPr/>
      <dgm:t>
        <a:bodyPr/>
        <a:lstStyle/>
        <a:p>
          <a:endParaRPr lang="en-US"/>
        </a:p>
      </dgm:t>
    </dgm:pt>
    <dgm:pt modelId="{EB4389B4-25B0-41B0-952C-160E9A47F1A6}" type="pres">
      <dgm:prSet presAssocID="{5A1B70CE-9E0F-448D-B634-6D69A19B095F}" presName="Name0" presStyleCnt="0">
        <dgm:presLayoutVars>
          <dgm:dir/>
          <dgm:animLvl val="lvl"/>
          <dgm:resizeHandles val="exact"/>
        </dgm:presLayoutVars>
      </dgm:prSet>
      <dgm:spPr/>
    </dgm:pt>
    <dgm:pt modelId="{545A9A38-2F06-44C3-97F7-27E433CBA83E}" type="pres">
      <dgm:prSet presAssocID="{705970C2-65FC-4145-8843-949628873CDF}" presName="linNode" presStyleCnt="0"/>
      <dgm:spPr/>
    </dgm:pt>
    <dgm:pt modelId="{64E7F749-178B-4D59-9139-100EFF2941E5}" type="pres">
      <dgm:prSet presAssocID="{705970C2-65FC-4145-8843-949628873CDF}" presName="parentText" presStyleLbl="node1" presStyleIdx="0" presStyleCnt="1" custLinFactNeighborY="200">
        <dgm:presLayoutVars>
          <dgm:chMax val="1"/>
          <dgm:bulletEnabled val="1"/>
        </dgm:presLayoutVars>
      </dgm:prSet>
      <dgm:spPr/>
    </dgm:pt>
    <dgm:pt modelId="{AF08CA33-A1D5-46CF-9868-CD75AC5E2D70}" type="pres">
      <dgm:prSet presAssocID="{705970C2-65FC-4145-8843-949628873CDF}" presName="descendantText" presStyleLbl="alignAccFollowNode1" presStyleIdx="0" presStyleCnt="1">
        <dgm:presLayoutVars>
          <dgm:bulletEnabled val="1"/>
        </dgm:presLayoutVars>
      </dgm:prSet>
      <dgm:spPr/>
    </dgm:pt>
  </dgm:ptLst>
  <dgm:cxnLst>
    <dgm:cxn modelId="{97CF532F-85CB-41D0-B895-E410F93E9F44}" type="presOf" srcId="{70014042-0DCE-4CE7-873D-D5E8754A8D79}" destId="{AF08CA33-A1D5-46CF-9868-CD75AC5E2D70}" srcOrd="0" destOrd="1" presId="urn:microsoft.com/office/officeart/2005/8/layout/vList5"/>
    <dgm:cxn modelId="{8F190446-EFB9-440D-9FA7-AD93628B65F9}" type="presOf" srcId="{FD81A0E5-E9D7-45EA-94A9-C3FB1FB56D67}" destId="{AF08CA33-A1D5-46CF-9868-CD75AC5E2D70}" srcOrd="0" destOrd="3" presId="urn:microsoft.com/office/officeart/2005/8/layout/vList5"/>
    <dgm:cxn modelId="{C3ADC746-0CBB-494D-BCCE-33B4B1124196}" srcId="{A230B2E8-6039-4059-B9BB-C702A016A3D6}" destId="{4C7634E9-5B3A-4CC9-A010-9388485692A2}" srcOrd="3" destOrd="0" parTransId="{11A957DB-347C-4202-8A23-C1AB5B4BD38A}" sibTransId="{05CB1091-84F5-46A0-B8F0-F88FEC783C71}"/>
    <dgm:cxn modelId="{88627069-AC25-4A72-BB88-08420C0EFB12}" type="presOf" srcId="{5A1B70CE-9E0F-448D-B634-6D69A19B095F}" destId="{EB4389B4-25B0-41B0-952C-160E9A47F1A6}" srcOrd="0" destOrd="0" presId="urn:microsoft.com/office/officeart/2005/8/layout/vList5"/>
    <dgm:cxn modelId="{E39C0E75-689B-4F29-85F8-FC442DE23AD4}" srcId="{5A1B70CE-9E0F-448D-B634-6D69A19B095F}" destId="{705970C2-65FC-4145-8843-949628873CDF}" srcOrd="0" destOrd="0" parTransId="{D9E5D781-7377-4B3F-B08B-7D1B31E69E69}" sibTransId="{54378410-9A8A-4EB6-96DB-FF32CF754C98}"/>
    <dgm:cxn modelId="{479B2177-9065-403C-9512-1470ED876C2C}" srcId="{A230B2E8-6039-4059-B9BB-C702A016A3D6}" destId="{FD81A0E5-E9D7-45EA-94A9-C3FB1FB56D67}" srcOrd="2" destOrd="0" parTransId="{77D1BBC6-143D-4BD5-AE4F-0C6A0C6DA41B}" sibTransId="{D8508F92-1390-470B-911C-927D1747795C}"/>
    <dgm:cxn modelId="{ED718077-0721-40AE-B73B-1D74432BD962}" type="presOf" srcId="{705970C2-65FC-4145-8843-949628873CDF}" destId="{64E7F749-178B-4D59-9139-100EFF2941E5}" srcOrd="0" destOrd="0" presId="urn:microsoft.com/office/officeart/2005/8/layout/vList5"/>
    <dgm:cxn modelId="{DF32AB7D-DB3C-4CE4-BA4D-EAA01AAC578F}" srcId="{705970C2-65FC-4145-8843-949628873CDF}" destId="{A230B2E8-6039-4059-B9BB-C702A016A3D6}" srcOrd="0" destOrd="0" parTransId="{A93BC2EB-8A57-4E9E-8FDE-378B0A52504E}" sibTransId="{C4761A95-FE29-41B2-972E-48A28C8285F4}"/>
    <dgm:cxn modelId="{773D177E-94B0-4878-A277-500332598CE8}" type="presOf" srcId="{396DE75E-C08B-4310-BBC8-CC2FEEEE54BE}" destId="{AF08CA33-A1D5-46CF-9868-CD75AC5E2D70}" srcOrd="0" destOrd="2" presId="urn:microsoft.com/office/officeart/2005/8/layout/vList5"/>
    <dgm:cxn modelId="{1BC046AB-3E43-42E1-B0E0-28E9A2027FEF}" srcId="{A230B2E8-6039-4059-B9BB-C702A016A3D6}" destId="{42E217E6-CB7C-4B85-A27A-2B6C9F0E86DE}" srcOrd="4" destOrd="0" parTransId="{E1142A9C-3354-47E9-8731-4BE5F6F4FABB}" sibTransId="{9CB85EA3-CAF2-488F-BF18-988357294832}"/>
    <dgm:cxn modelId="{604E2CAD-0CCA-4E80-9B89-EF4B7CCF1467}" type="presOf" srcId="{A230B2E8-6039-4059-B9BB-C702A016A3D6}" destId="{AF08CA33-A1D5-46CF-9868-CD75AC5E2D70}" srcOrd="0" destOrd="0" presId="urn:microsoft.com/office/officeart/2005/8/layout/vList5"/>
    <dgm:cxn modelId="{3F138DB8-A008-4635-A989-543805D95B38}" type="presOf" srcId="{4C7634E9-5B3A-4CC9-A010-9388485692A2}" destId="{AF08CA33-A1D5-46CF-9868-CD75AC5E2D70}" srcOrd="0" destOrd="4" presId="urn:microsoft.com/office/officeart/2005/8/layout/vList5"/>
    <dgm:cxn modelId="{499EC0BB-1207-46D8-8CC3-3EF3EA2D70E9}" srcId="{A230B2E8-6039-4059-B9BB-C702A016A3D6}" destId="{396DE75E-C08B-4310-BBC8-CC2FEEEE54BE}" srcOrd="1" destOrd="0" parTransId="{B7CA7F8C-7B14-4DAA-BB12-FD0AA06A0212}" sibTransId="{23C70CDC-1334-44D5-8D8D-D8517E90D94C}"/>
    <dgm:cxn modelId="{5EC046ED-0FE8-48BD-9E54-08A4669599C6}" srcId="{A230B2E8-6039-4059-B9BB-C702A016A3D6}" destId="{70014042-0DCE-4CE7-873D-D5E8754A8D79}" srcOrd="0" destOrd="0" parTransId="{4D5C9285-0CB2-49A2-8DA5-4669F0833F26}" sibTransId="{5E18A4FD-7B5D-4191-9F79-A89EC5C68175}"/>
    <dgm:cxn modelId="{0E9837F7-4496-4811-AD11-B80516B713D5}" type="presOf" srcId="{42E217E6-CB7C-4B85-A27A-2B6C9F0E86DE}" destId="{AF08CA33-A1D5-46CF-9868-CD75AC5E2D70}" srcOrd="0" destOrd="5" presId="urn:microsoft.com/office/officeart/2005/8/layout/vList5"/>
    <dgm:cxn modelId="{39A884F3-5528-4C1E-8EE7-4936D23BC7D5}" type="presParOf" srcId="{EB4389B4-25B0-41B0-952C-160E9A47F1A6}" destId="{545A9A38-2F06-44C3-97F7-27E433CBA83E}" srcOrd="0" destOrd="0" presId="urn:microsoft.com/office/officeart/2005/8/layout/vList5"/>
    <dgm:cxn modelId="{5DB31D17-A682-4D86-A1FC-67A42F53944F}" type="presParOf" srcId="{545A9A38-2F06-44C3-97F7-27E433CBA83E}" destId="{64E7F749-178B-4D59-9139-100EFF2941E5}" srcOrd="0" destOrd="0" presId="urn:microsoft.com/office/officeart/2005/8/layout/vList5"/>
    <dgm:cxn modelId="{CFFAAA6E-AA71-44D4-A67A-B64D2DA717E2}" type="presParOf" srcId="{545A9A38-2F06-44C3-97F7-27E433CBA83E}" destId="{AF08CA33-A1D5-46CF-9868-CD75AC5E2D7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8CA33-A1D5-46CF-9868-CD75AC5E2D70}">
      <dsp:nvSpPr>
        <dsp:cNvPr id="0" name=""/>
        <dsp:cNvSpPr/>
      </dsp:nvSpPr>
      <dsp:spPr>
        <a:xfrm rot="5400000">
          <a:off x="5690667" y="-1031202"/>
          <a:ext cx="4225644" cy="73444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a:latin typeface="Arial Narrow" panose="020B0606020202030204" pitchFamily="34" charset="0"/>
            </a:rPr>
            <a:t>Categories:</a:t>
          </a:r>
          <a:endParaRPr lang="en-US" sz="2300" kern="1200" dirty="0">
            <a:latin typeface="Arial Narrow" panose="020B0606020202030204" pitchFamily="34" charset="0"/>
          </a:endParaRPr>
        </a:p>
        <a:p>
          <a:pPr marL="457200" lvl="2" indent="-228600" algn="l" defTabSz="1022350">
            <a:lnSpc>
              <a:spcPct val="90000"/>
            </a:lnSpc>
            <a:spcBef>
              <a:spcPct val="0"/>
            </a:spcBef>
            <a:spcAft>
              <a:spcPct val="15000"/>
            </a:spcAft>
            <a:buChar char="•"/>
          </a:pPr>
          <a:r>
            <a:rPr lang="en-US" sz="2300" kern="1200" dirty="0">
              <a:solidFill>
                <a:srgbClr val="FF0000"/>
              </a:solidFill>
              <a:latin typeface="Arial Narrow" panose="020B0606020202030204" pitchFamily="34" charset="0"/>
            </a:rPr>
            <a:t>State tax administrative issues </a:t>
          </a:r>
          <a:r>
            <a:rPr lang="en-US" sz="2300" kern="1200" dirty="0">
              <a:latin typeface="Arial Narrow" panose="020B0606020202030204" pitchFamily="34" charset="0"/>
            </a:rPr>
            <a:t>focused on ease of compliance, fairness, efficiency</a:t>
          </a:r>
        </a:p>
        <a:p>
          <a:pPr marL="457200" lvl="2" indent="-228600" algn="l" defTabSz="1022350">
            <a:lnSpc>
              <a:spcPct val="90000"/>
            </a:lnSpc>
            <a:spcBef>
              <a:spcPct val="0"/>
            </a:spcBef>
            <a:spcAft>
              <a:spcPct val="15000"/>
            </a:spcAft>
            <a:buChar char="•"/>
          </a:pPr>
          <a:r>
            <a:rPr lang="en-US" sz="2300" kern="1200" dirty="0">
              <a:solidFill>
                <a:srgbClr val="FF0000"/>
              </a:solidFill>
              <a:latin typeface="Arial Narrow" panose="020B0606020202030204" pitchFamily="34" charset="0"/>
            </a:rPr>
            <a:t>Corporate income tax issues </a:t>
          </a:r>
          <a:r>
            <a:rPr lang="en-US" sz="2300" kern="1200" dirty="0">
              <a:latin typeface="Arial Narrow" panose="020B0606020202030204" pitchFamily="34" charset="0"/>
            </a:rPr>
            <a:t>focused on constitutional overreach, fairness, efficiency</a:t>
          </a:r>
        </a:p>
        <a:p>
          <a:pPr marL="457200" lvl="2" indent="-228600" algn="l" defTabSz="1022350">
            <a:lnSpc>
              <a:spcPct val="90000"/>
            </a:lnSpc>
            <a:spcBef>
              <a:spcPct val="0"/>
            </a:spcBef>
            <a:spcAft>
              <a:spcPct val="15000"/>
            </a:spcAft>
            <a:buChar char="•"/>
          </a:pPr>
          <a:r>
            <a:rPr lang="en-US" sz="2300" kern="1200" dirty="0">
              <a:solidFill>
                <a:srgbClr val="FF0000"/>
              </a:solidFill>
              <a:latin typeface="Arial Narrow" panose="020B0606020202030204" pitchFamily="34" charset="0"/>
            </a:rPr>
            <a:t>Sales tax issues </a:t>
          </a:r>
          <a:r>
            <a:rPr lang="en-US" sz="2300" kern="1200" dirty="0">
              <a:latin typeface="Arial Narrow" panose="020B0606020202030204" pitchFamily="34" charset="0"/>
            </a:rPr>
            <a:t>– taxation of business inputs, fairness, uniformity</a:t>
          </a:r>
        </a:p>
        <a:p>
          <a:pPr marL="457200" lvl="2" indent="-228600" algn="l" defTabSz="1022350">
            <a:lnSpc>
              <a:spcPct val="90000"/>
            </a:lnSpc>
            <a:spcBef>
              <a:spcPct val="0"/>
            </a:spcBef>
            <a:spcAft>
              <a:spcPct val="15000"/>
            </a:spcAft>
            <a:buChar char="•"/>
          </a:pPr>
          <a:r>
            <a:rPr lang="en-US" sz="2300" kern="1200" dirty="0">
              <a:solidFill>
                <a:srgbClr val="FF0000"/>
              </a:solidFill>
              <a:latin typeface="Arial Narrow" panose="020B0606020202030204" pitchFamily="34" charset="0"/>
            </a:rPr>
            <a:t>Property tax issues </a:t>
          </a:r>
          <a:r>
            <a:rPr lang="en-US" sz="2300" kern="1200" dirty="0">
              <a:latin typeface="Arial Narrow" panose="020B0606020202030204" pitchFamily="34" charset="0"/>
            </a:rPr>
            <a:t>– fairness and equitability</a:t>
          </a:r>
        </a:p>
        <a:p>
          <a:pPr marL="457200" lvl="2" indent="-228600" algn="l" defTabSz="1022350">
            <a:lnSpc>
              <a:spcPct val="90000"/>
            </a:lnSpc>
            <a:spcBef>
              <a:spcPct val="0"/>
            </a:spcBef>
            <a:spcAft>
              <a:spcPct val="15000"/>
            </a:spcAft>
            <a:buChar char="•"/>
          </a:pPr>
          <a:r>
            <a:rPr lang="en-US" sz="2300" kern="1200" dirty="0">
              <a:solidFill>
                <a:srgbClr val="FF0000"/>
              </a:solidFill>
              <a:latin typeface="Arial Narrow" panose="020B0606020202030204" pitchFamily="34" charset="0"/>
            </a:rPr>
            <a:t>Other issues</a:t>
          </a:r>
          <a:r>
            <a:rPr lang="en-US" sz="2300" kern="1200" dirty="0">
              <a:latin typeface="Arial Narrow" panose="020B0606020202030204" pitchFamily="34" charset="0"/>
            </a:rPr>
            <a:t> – focused on sound tax policy principles concerning gross receipts taxes, unclaimed property, local taxes</a:t>
          </a:r>
        </a:p>
      </dsp:txBody>
      <dsp:txXfrm rot="-5400000">
        <a:off x="4131260" y="734484"/>
        <a:ext cx="7138181" cy="3813086"/>
      </dsp:txXfrm>
    </dsp:sp>
    <dsp:sp modelId="{64E7F749-178B-4D59-9139-100EFF2941E5}">
      <dsp:nvSpPr>
        <dsp:cNvPr id="0" name=""/>
        <dsp:cNvSpPr/>
      </dsp:nvSpPr>
      <dsp:spPr>
        <a:xfrm>
          <a:off x="0" y="0"/>
          <a:ext cx="4131259" cy="5282056"/>
        </a:xfrm>
        <a:prstGeom prst="roundRect">
          <a:avLst/>
        </a:prstGeom>
        <a:solidFill>
          <a:srgbClr val="00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Narrow" panose="020B0606020202030204" pitchFamily="34" charset="0"/>
            </a:rPr>
            <a:t>COST's advocacy is governed by a broad set of public policy objectives. When advocating on issues, COST first looks to its official policy statements, which are approved by the Board of Directors. Members interested in participating in the development of COST's policy statements are encouraged to join the Policy Committee, the body that drafts policy statements (in conjunction with COST Staff) for Board consideration. The COST Staff and Policy Committee also develop "Policy Toolkits" for COST Member government affairs personnel to use in their individual advocacy efforts on discrete issues.</a:t>
          </a:r>
          <a:endParaRPr lang="en-US" sz="1900" kern="1200" dirty="0">
            <a:latin typeface="Arial Narrow" panose="020B0606020202030204" pitchFamily="34" charset="0"/>
          </a:endParaRPr>
        </a:p>
      </dsp:txBody>
      <dsp:txXfrm>
        <a:off x="201671" y="201671"/>
        <a:ext cx="3727917" cy="48787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E9B642-D912-4483-8A24-215272FB78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80A321C0-449D-4EAE-89D8-8ACED44D0EA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6DFF999B-0387-415E-B05C-5F8B142AEE64}" type="datetimeFigureOut">
              <a:rPr lang="en-US"/>
              <a:pPr>
                <a:defRPr/>
              </a:pPr>
              <a:t>2/8/2026</a:t>
            </a:fld>
            <a:endParaRPr lang="en-US" dirty="0"/>
          </a:p>
        </p:txBody>
      </p:sp>
      <p:sp>
        <p:nvSpPr>
          <p:cNvPr id="4" name="Slide Image Placeholder 3">
            <a:extLst>
              <a:ext uri="{FF2B5EF4-FFF2-40B4-BE49-F238E27FC236}">
                <a16:creationId xmlns:a16="http://schemas.microsoft.com/office/drawing/2014/main" id="{294585C3-22A9-4D39-9DE8-197D86478B5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0D4293E-BFE1-443D-B623-333BFDFBCF7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45AF22-FFFF-43AE-9D68-A38C8807E11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7" name="Slide Number Placeholder 6">
            <a:extLst>
              <a:ext uri="{FF2B5EF4-FFF2-40B4-BE49-F238E27FC236}">
                <a16:creationId xmlns:a16="http://schemas.microsoft.com/office/drawing/2014/main" id="{297AB708-228E-4A37-AA16-ADAFA53DC57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5B2315A6-15A7-4530-939C-EC2B64AA35A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8027" indent="-178027">
              <a:buFontTx/>
              <a:buChar char="-"/>
            </a:pPr>
            <a:r>
              <a:rPr lang="en-US" dirty="0"/>
              <a:t>Not a no tax organization </a:t>
            </a:r>
          </a:p>
          <a:p>
            <a:pPr marL="178027" indent="-178027">
              <a:buFontTx/>
              <a:buChar char="-"/>
            </a:pPr>
            <a:r>
              <a:rPr lang="en-US" dirty="0"/>
              <a:t>Fair and nondiscriminatory treatment for multijurisdictional cos.</a:t>
            </a:r>
          </a:p>
          <a:p>
            <a:pPr marL="652765" lvl="1" indent="-178027">
              <a:buFontTx/>
              <a:buChar char="-"/>
            </a:pPr>
            <a:r>
              <a:rPr lang="en-US" dirty="0"/>
              <a:t>Lens – 4 categories</a:t>
            </a:r>
          </a:p>
        </p:txBody>
      </p:sp>
      <p:sp>
        <p:nvSpPr>
          <p:cNvPr id="4" name="Slide Number Placeholder 3"/>
          <p:cNvSpPr>
            <a:spLocks noGrp="1"/>
          </p:cNvSpPr>
          <p:nvPr>
            <p:ph type="sldNum" sz="quarter" idx="5"/>
          </p:nvPr>
        </p:nvSpPr>
        <p:spPr/>
        <p:txBody>
          <a:bodyPr/>
          <a:lstStyle/>
          <a:p>
            <a:pPr defTabSz="949478">
              <a:defRPr/>
            </a:pPr>
            <a:fld id="{AC7A586D-7FE6-4169-B202-0471E7F21B4C}" type="slidenum">
              <a:rPr lang="en-US">
                <a:solidFill>
                  <a:prstClr val="black"/>
                </a:solidFill>
                <a:latin typeface="Aptos" panose="02110004020202020204"/>
              </a:rPr>
              <a:pPr defTabSz="949478">
                <a:defRPr/>
              </a:pPr>
              <a:t>5</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75695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2315A6-15A7-4530-939C-EC2B64AA35AF}" type="slidenum">
              <a:rPr lang="en-US" smtClean="0"/>
              <a:pPr>
                <a:defRPr/>
              </a:pPr>
              <a:t>9</a:t>
            </a:fld>
            <a:endParaRPr lang="en-US" dirty="0"/>
          </a:p>
        </p:txBody>
      </p:sp>
    </p:spTree>
    <p:extLst>
      <p:ext uri="{BB962C8B-B14F-4D97-AF65-F5344CB8AC3E}">
        <p14:creationId xmlns:p14="http://schemas.microsoft.com/office/powerpoint/2010/main" val="156213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DE3547-A4EE-4BE0-9A8F-47C0C33E8E53}"/>
              </a:ext>
            </a:extLst>
          </p:cNvPr>
          <p:cNvSpPr>
            <a:spLocks noGrp="1" noRot="1" noChangeAspect="1" noChangeArrowheads="1" noTextEdit="1"/>
          </p:cNvSpPr>
          <p:nvPr>
            <p:ph type="sldImg"/>
          </p:nvPr>
        </p:nvSpPr>
        <p:spPr bwMode="auto">
          <a:xfrm>
            <a:off x="2686050" y="906463"/>
            <a:ext cx="4349750" cy="244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507" name="Notes Placeholder 2">
            <a:extLst>
              <a:ext uri="{FF2B5EF4-FFF2-40B4-BE49-F238E27FC236}">
                <a16:creationId xmlns:a16="http://schemas.microsoft.com/office/drawing/2014/main" id="{C7680EB3-3D8E-4D24-8279-0E6FA1B62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8" name="Slide Number Placeholder 3">
            <a:extLst>
              <a:ext uri="{FF2B5EF4-FFF2-40B4-BE49-F238E27FC236}">
                <a16:creationId xmlns:a16="http://schemas.microsoft.com/office/drawing/2014/main" id="{1D8058AA-2538-4B3E-B245-D7D6E3D57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7" rIns="93932" bIns="46967"/>
          <a:lstStyle>
            <a:lvl1pPr defTabSz="972342">
              <a:defRPr>
                <a:solidFill>
                  <a:schemeClr val="tx1"/>
                </a:solidFill>
                <a:latin typeface="Arial" panose="020B0604020202020204" pitchFamily="34" charset="0"/>
              </a:defRPr>
            </a:lvl1pPr>
            <a:lvl2pPr marL="786830" indent="-302258" defTabSz="972342">
              <a:defRPr>
                <a:solidFill>
                  <a:schemeClr val="tx1"/>
                </a:solidFill>
                <a:latin typeface="Arial" panose="020B0604020202020204" pitchFamily="34" charset="0"/>
              </a:defRPr>
            </a:lvl2pPr>
            <a:lvl3pPr marL="1212230" indent="-241487" defTabSz="972342">
              <a:defRPr>
                <a:solidFill>
                  <a:schemeClr val="tx1"/>
                </a:solidFill>
                <a:latin typeface="Arial" panose="020B0604020202020204" pitchFamily="34" charset="0"/>
              </a:defRPr>
            </a:lvl3pPr>
            <a:lvl4pPr marL="1696802" indent="-241487" defTabSz="972342">
              <a:defRPr>
                <a:solidFill>
                  <a:schemeClr val="tx1"/>
                </a:solidFill>
                <a:latin typeface="Arial" panose="020B0604020202020204" pitchFamily="34" charset="0"/>
              </a:defRPr>
            </a:lvl4pPr>
            <a:lvl5pPr marL="2184572" indent="-241487" defTabSz="972342">
              <a:defRPr>
                <a:solidFill>
                  <a:schemeClr val="tx1"/>
                </a:solidFill>
                <a:latin typeface="Arial" panose="020B0604020202020204" pitchFamily="34" charset="0"/>
              </a:defRPr>
            </a:lvl5pPr>
            <a:lvl6pPr marL="2645155" indent="-241487" defTabSz="972342" eaLnBrk="0" fontAlgn="base" hangingPunct="0">
              <a:spcBef>
                <a:spcPct val="0"/>
              </a:spcBef>
              <a:spcAft>
                <a:spcPct val="0"/>
              </a:spcAft>
              <a:defRPr>
                <a:solidFill>
                  <a:schemeClr val="tx1"/>
                </a:solidFill>
                <a:latin typeface="Arial" panose="020B0604020202020204" pitchFamily="34" charset="0"/>
              </a:defRPr>
            </a:lvl6pPr>
            <a:lvl7pPr marL="3105739" indent="-241487" defTabSz="972342" eaLnBrk="0" fontAlgn="base" hangingPunct="0">
              <a:spcBef>
                <a:spcPct val="0"/>
              </a:spcBef>
              <a:spcAft>
                <a:spcPct val="0"/>
              </a:spcAft>
              <a:defRPr>
                <a:solidFill>
                  <a:schemeClr val="tx1"/>
                </a:solidFill>
                <a:latin typeface="Arial" panose="020B0604020202020204" pitchFamily="34" charset="0"/>
              </a:defRPr>
            </a:lvl7pPr>
            <a:lvl8pPr marL="3566322" indent="-241487" defTabSz="972342" eaLnBrk="0" fontAlgn="base" hangingPunct="0">
              <a:spcBef>
                <a:spcPct val="0"/>
              </a:spcBef>
              <a:spcAft>
                <a:spcPct val="0"/>
              </a:spcAft>
              <a:defRPr>
                <a:solidFill>
                  <a:schemeClr val="tx1"/>
                </a:solidFill>
                <a:latin typeface="Arial" panose="020B0604020202020204" pitchFamily="34" charset="0"/>
              </a:defRPr>
            </a:lvl8pPr>
            <a:lvl9pPr marL="4026905" indent="-241487" defTabSz="97234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2342" rtl="0" eaLnBrk="1" fontAlgn="base" latinLnBrk="0" hangingPunct="1">
              <a:lnSpc>
                <a:spcPct val="100000"/>
              </a:lnSpc>
              <a:spcBef>
                <a:spcPct val="0"/>
              </a:spcBef>
              <a:spcAft>
                <a:spcPct val="0"/>
              </a:spcAft>
              <a:buClrTx/>
              <a:buSzTx/>
              <a:buFontTx/>
              <a:buNone/>
              <a:tabLst/>
              <a:defRPr/>
            </a:pPr>
            <a:endParaRPr kumimoji="0" lang="en-AU" altLang="en-US" sz="2400" b="0" i="0" u="none" strike="noStrike" kern="1200" cap="none" spc="0" normalizeH="0" baseline="0" noProof="0" dirty="0">
              <a:ln>
                <a:noFill/>
              </a:ln>
              <a:solidFill>
                <a:srgbClr val="A50E2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2667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DE3547-A4EE-4BE0-9A8F-47C0C33E8E53}"/>
              </a:ext>
            </a:extLst>
          </p:cNvPr>
          <p:cNvSpPr>
            <a:spLocks noGrp="1" noRot="1" noChangeAspect="1" noChangeArrowheads="1" noTextEdit="1"/>
          </p:cNvSpPr>
          <p:nvPr>
            <p:ph type="sldImg"/>
          </p:nvPr>
        </p:nvSpPr>
        <p:spPr bwMode="auto">
          <a:xfrm>
            <a:off x="2686050" y="906463"/>
            <a:ext cx="4349750" cy="244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507" name="Notes Placeholder 2">
            <a:extLst>
              <a:ext uri="{FF2B5EF4-FFF2-40B4-BE49-F238E27FC236}">
                <a16:creationId xmlns:a16="http://schemas.microsoft.com/office/drawing/2014/main" id="{C7680EB3-3D8E-4D24-8279-0E6FA1B62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8" name="Slide Number Placeholder 3">
            <a:extLst>
              <a:ext uri="{FF2B5EF4-FFF2-40B4-BE49-F238E27FC236}">
                <a16:creationId xmlns:a16="http://schemas.microsoft.com/office/drawing/2014/main" id="{1D8058AA-2538-4B3E-B245-D7D6E3D57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7" rIns="93932" bIns="46967"/>
          <a:lstStyle>
            <a:lvl1pPr defTabSz="972342">
              <a:defRPr>
                <a:solidFill>
                  <a:schemeClr val="tx1"/>
                </a:solidFill>
                <a:latin typeface="Arial" panose="020B0604020202020204" pitchFamily="34" charset="0"/>
              </a:defRPr>
            </a:lvl1pPr>
            <a:lvl2pPr marL="786830" indent="-302258" defTabSz="972342">
              <a:defRPr>
                <a:solidFill>
                  <a:schemeClr val="tx1"/>
                </a:solidFill>
                <a:latin typeface="Arial" panose="020B0604020202020204" pitchFamily="34" charset="0"/>
              </a:defRPr>
            </a:lvl2pPr>
            <a:lvl3pPr marL="1212230" indent="-241487" defTabSz="972342">
              <a:defRPr>
                <a:solidFill>
                  <a:schemeClr val="tx1"/>
                </a:solidFill>
                <a:latin typeface="Arial" panose="020B0604020202020204" pitchFamily="34" charset="0"/>
              </a:defRPr>
            </a:lvl3pPr>
            <a:lvl4pPr marL="1696802" indent="-241487" defTabSz="972342">
              <a:defRPr>
                <a:solidFill>
                  <a:schemeClr val="tx1"/>
                </a:solidFill>
                <a:latin typeface="Arial" panose="020B0604020202020204" pitchFamily="34" charset="0"/>
              </a:defRPr>
            </a:lvl4pPr>
            <a:lvl5pPr marL="2184572" indent="-241487" defTabSz="972342">
              <a:defRPr>
                <a:solidFill>
                  <a:schemeClr val="tx1"/>
                </a:solidFill>
                <a:latin typeface="Arial" panose="020B0604020202020204" pitchFamily="34" charset="0"/>
              </a:defRPr>
            </a:lvl5pPr>
            <a:lvl6pPr marL="2645155" indent="-241487" defTabSz="972342" eaLnBrk="0" fontAlgn="base" hangingPunct="0">
              <a:spcBef>
                <a:spcPct val="0"/>
              </a:spcBef>
              <a:spcAft>
                <a:spcPct val="0"/>
              </a:spcAft>
              <a:defRPr>
                <a:solidFill>
                  <a:schemeClr val="tx1"/>
                </a:solidFill>
                <a:latin typeface="Arial" panose="020B0604020202020204" pitchFamily="34" charset="0"/>
              </a:defRPr>
            </a:lvl6pPr>
            <a:lvl7pPr marL="3105739" indent="-241487" defTabSz="972342" eaLnBrk="0" fontAlgn="base" hangingPunct="0">
              <a:spcBef>
                <a:spcPct val="0"/>
              </a:spcBef>
              <a:spcAft>
                <a:spcPct val="0"/>
              </a:spcAft>
              <a:defRPr>
                <a:solidFill>
                  <a:schemeClr val="tx1"/>
                </a:solidFill>
                <a:latin typeface="Arial" panose="020B0604020202020204" pitchFamily="34" charset="0"/>
              </a:defRPr>
            </a:lvl7pPr>
            <a:lvl8pPr marL="3566322" indent="-241487" defTabSz="972342" eaLnBrk="0" fontAlgn="base" hangingPunct="0">
              <a:spcBef>
                <a:spcPct val="0"/>
              </a:spcBef>
              <a:spcAft>
                <a:spcPct val="0"/>
              </a:spcAft>
              <a:defRPr>
                <a:solidFill>
                  <a:schemeClr val="tx1"/>
                </a:solidFill>
                <a:latin typeface="Arial" panose="020B0604020202020204" pitchFamily="34" charset="0"/>
              </a:defRPr>
            </a:lvl8pPr>
            <a:lvl9pPr marL="4026905" indent="-241487" defTabSz="97234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2342" rtl="0" eaLnBrk="1" fontAlgn="base" latinLnBrk="0" hangingPunct="1">
              <a:lnSpc>
                <a:spcPct val="100000"/>
              </a:lnSpc>
              <a:spcBef>
                <a:spcPct val="0"/>
              </a:spcBef>
              <a:spcAft>
                <a:spcPct val="0"/>
              </a:spcAft>
              <a:buClrTx/>
              <a:buSzTx/>
              <a:buFontTx/>
              <a:buNone/>
              <a:tabLst/>
              <a:defRPr/>
            </a:pPr>
            <a:endParaRPr kumimoji="0" lang="en-AU" altLang="en-US" sz="2400" b="0" i="0" u="none" strike="noStrike" kern="1200" cap="none" spc="0" normalizeH="0" baseline="0" noProof="0" dirty="0">
              <a:ln>
                <a:noFill/>
              </a:ln>
              <a:solidFill>
                <a:srgbClr val="A50E2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6190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DE3547-A4EE-4BE0-9A8F-47C0C33E8E53}"/>
              </a:ext>
            </a:extLst>
          </p:cNvPr>
          <p:cNvSpPr>
            <a:spLocks noGrp="1" noRot="1" noChangeAspect="1" noChangeArrowheads="1" noTextEdit="1"/>
          </p:cNvSpPr>
          <p:nvPr>
            <p:ph type="sldImg"/>
          </p:nvPr>
        </p:nvSpPr>
        <p:spPr bwMode="auto">
          <a:xfrm>
            <a:off x="2686050" y="906463"/>
            <a:ext cx="4349750" cy="244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507" name="Notes Placeholder 2">
            <a:extLst>
              <a:ext uri="{FF2B5EF4-FFF2-40B4-BE49-F238E27FC236}">
                <a16:creationId xmlns:a16="http://schemas.microsoft.com/office/drawing/2014/main" id="{C7680EB3-3D8E-4D24-8279-0E6FA1B62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8" name="Slide Number Placeholder 3">
            <a:extLst>
              <a:ext uri="{FF2B5EF4-FFF2-40B4-BE49-F238E27FC236}">
                <a16:creationId xmlns:a16="http://schemas.microsoft.com/office/drawing/2014/main" id="{1D8058AA-2538-4B3E-B245-D7D6E3D57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7" rIns="93932" bIns="46967"/>
          <a:lstStyle>
            <a:lvl1pPr defTabSz="972342">
              <a:defRPr>
                <a:solidFill>
                  <a:schemeClr val="tx1"/>
                </a:solidFill>
                <a:latin typeface="Arial" panose="020B0604020202020204" pitchFamily="34" charset="0"/>
              </a:defRPr>
            </a:lvl1pPr>
            <a:lvl2pPr marL="786830" indent="-302258" defTabSz="972342">
              <a:defRPr>
                <a:solidFill>
                  <a:schemeClr val="tx1"/>
                </a:solidFill>
                <a:latin typeface="Arial" panose="020B0604020202020204" pitchFamily="34" charset="0"/>
              </a:defRPr>
            </a:lvl2pPr>
            <a:lvl3pPr marL="1212230" indent="-241487" defTabSz="972342">
              <a:defRPr>
                <a:solidFill>
                  <a:schemeClr val="tx1"/>
                </a:solidFill>
                <a:latin typeface="Arial" panose="020B0604020202020204" pitchFamily="34" charset="0"/>
              </a:defRPr>
            </a:lvl3pPr>
            <a:lvl4pPr marL="1696802" indent="-241487" defTabSz="972342">
              <a:defRPr>
                <a:solidFill>
                  <a:schemeClr val="tx1"/>
                </a:solidFill>
                <a:latin typeface="Arial" panose="020B0604020202020204" pitchFamily="34" charset="0"/>
              </a:defRPr>
            </a:lvl4pPr>
            <a:lvl5pPr marL="2184572" indent="-241487" defTabSz="972342">
              <a:defRPr>
                <a:solidFill>
                  <a:schemeClr val="tx1"/>
                </a:solidFill>
                <a:latin typeface="Arial" panose="020B0604020202020204" pitchFamily="34" charset="0"/>
              </a:defRPr>
            </a:lvl5pPr>
            <a:lvl6pPr marL="2645155" indent="-241487" defTabSz="972342" eaLnBrk="0" fontAlgn="base" hangingPunct="0">
              <a:spcBef>
                <a:spcPct val="0"/>
              </a:spcBef>
              <a:spcAft>
                <a:spcPct val="0"/>
              </a:spcAft>
              <a:defRPr>
                <a:solidFill>
                  <a:schemeClr val="tx1"/>
                </a:solidFill>
                <a:latin typeface="Arial" panose="020B0604020202020204" pitchFamily="34" charset="0"/>
              </a:defRPr>
            </a:lvl6pPr>
            <a:lvl7pPr marL="3105739" indent="-241487" defTabSz="972342" eaLnBrk="0" fontAlgn="base" hangingPunct="0">
              <a:spcBef>
                <a:spcPct val="0"/>
              </a:spcBef>
              <a:spcAft>
                <a:spcPct val="0"/>
              </a:spcAft>
              <a:defRPr>
                <a:solidFill>
                  <a:schemeClr val="tx1"/>
                </a:solidFill>
                <a:latin typeface="Arial" panose="020B0604020202020204" pitchFamily="34" charset="0"/>
              </a:defRPr>
            </a:lvl7pPr>
            <a:lvl8pPr marL="3566322" indent="-241487" defTabSz="972342" eaLnBrk="0" fontAlgn="base" hangingPunct="0">
              <a:spcBef>
                <a:spcPct val="0"/>
              </a:spcBef>
              <a:spcAft>
                <a:spcPct val="0"/>
              </a:spcAft>
              <a:defRPr>
                <a:solidFill>
                  <a:schemeClr val="tx1"/>
                </a:solidFill>
                <a:latin typeface="Arial" panose="020B0604020202020204" pitchFamily="34" charset="0"/>
              </a:defRPr>
            </a:lvl8pPr>
            <a:lvl9pPr marL="4026905" indent="-241487" defTabSz="97234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2342" rtl="0" eaLnBrk="1" fontAlgn="base" latinLnBrk="0" hangingPunct="1">
              <a:lnSpc>
                <a:spcPct val="100000"/>
              </a:lnSpc>
              <a:spcBef>
                <a:spcPct val="0"/>
              </a:spcBef>
              <a:spcAft>
                <a:spcPct val="0"/>
              </a:spcAft>
              <a:buClrTx/>
              <a:buSzTx/>
              <a:buFontTx/>
              <a:buNone/>
              <a:tabLst/>
              <a:defRPr/>
            </a:pPr>
            <a:endParaRPr kumimoji="0" lang="en-AU" altLang="en-US" sz="2400" b="0" i="0" u="none" strike="noStrike" kern="1200" cap="none" spc="0" normalizeH="0" baseline="0" noProof="0" dirty="0">
              <a:ln>
                <a:noFill/>
              </a:ln>
              <a:solidFill>
                <a:srgbClr val="A50E2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604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DE3547-A4EE-4BE0-9A8F-47C0C33E8E53}"/>
              </a:ext>
            </a:extLst>
          </p:cNvPr>
          <p:cNvSpPr>
            <a:spLocks noGrp="1" noRot="1" noChangeAspect="1" noChangeArrowheads="1" noTextEdit="1"/>
          </p:cNvSpPr>
          <p:nvPr>
            <p:ph type="sldImg"/>
          </p:nvPr>
        </p:nvSpPr>
        <p:spPr bwMode="auto">
          <a:xfrm>
            <a:off x="2686050" y="906463"/>
            <a:ext cx="4349750" cy="244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507" name="Notes Placeholder 2">
            <a:extLst>
              <a:ext uri="{FF2B5EF4-FFF2-40B4-BE49-F238E27FC236}">
                <a16:creationId xmlns:a16="http://schemas.microsoft.com/office/drawing/2014/main" id="{C7680EB3-3D8E-4D24-8279-0E6FA1B62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8" name="Slide Number Placeholder 3">
            <a:extLst>
              <a:ext uri="{FF2B5EF4-FFF2-40B4-BE49-F238E27FC236}">
                <a16:creationId xmlns:a16="http://schemas.microsoft.com/office/drawing/2014/main" id="{1D8058AA-2538-4B3E-B245-D7D6E3D57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7" rIns="93932" bIns="46967"/>
          <a:lstStyle>
            <a:lvl1pPr defTabSz="972342">
              <a:defRPr>
                <a:solidFill>
                  <a:schemeClr val="tx1"/>
                </a:solidFill>
                <a:latin typeface="Arial" panose="020B0604020202020204" pitchFamily="34" charset="0"/>
              </a:defRPr>
            </a:lvl1pPr>
            <a:lvl2pPr marL="786830" indent="-302258" defTabSz="972342">
              <a:defRPr>
                <a:solidFill>
                  <a:schemeClr val="tx1"/>
                </a:solidFill>
                <a:latin typeface="Arial" panose="020B0604020202020204" pitchFamily="34" charset="0"/>
              </a:defRPr>
            </a:lvl2pPr>
            <a:lvl3pPr marL="1212230" indent="-241487" defTabSz="972342">
              <a:defRPr>
                <a:solidFill>
                  <a:schemeClr val="tx1"/>
                </a:solidFill>
                <a:latin typeface="Arial" panose="020B0604020202020204" pitchFamily="34" charset="0"/>
              </a:defRPr>
            </a:lvl3pPr>
            <a:lvl4pPr marL="1696802" indent="-241487" defTabSz="972342">
              <a:defRPr>
                <a:solidFill>
                  <a:schemeClr val="tx1"/>
                </a:solidFill>
                <a:latin typeface="Arial" panose="020B0604020202020204" pitchFamily="34" charset="0"/>
              </a:defRPr>
            </a:lvl4pPr>
            <a:lvl5pPr marL="2184572" indent="-241487" defTabSz="972342">
              <a:defRPr>
                <a:solidFill>
                  <a:schemeClr val="tx1"/>
                </a:solidFill>
                <a:latin typeface="Arial" panose="020B0604020202020204" pitchFamily="34" charset="0"/>
              </a:defRPr>
            </a:lvl5pPr>
            <a:lvl6pPr marL="2645155" indent="-241487" defTabSz="972342" eaLnBrk="0" fontAlgn="base" hangingPunct="0">
              <a:spcBef>
                <a:spcPct val="0"/>
              </a:spcBef>
              <a:spcAft>
                <a:spcPct val="0"/>
              </a:spcAft>
              <a:defRPr>
                <a:solidFill>
                  <a:schemeClr val="tx1"/>
                </a:solidFill>
                <a:latin typeface="Arial" panose="020B0604020202020204" pitchFamily="34" charset="0"/>
              </a:defRPr>
            </a:lvl6pPr>
            <a:lvl7pPr marL="3105739" indent="-241487" defTabSz="972342" eaLnBrk="0" fontAlgn="base" hangingPunct="0">
              <a:spcBef>
                <a:spcPct val="0"/>
              </a:spcBef>
              <a:spcAft>
                <a:spcPct val="0"/>
              </a:spcAft>
              <a:defRPr>
                <a:solidFill>
                  <a:schemeClr val="tx1"/>
                </a:solidFill>
                <a:latin typeface="Arial" panose="020B0604020202020204" pitchFamily="34" charset="0"/>
              </a:defRPr>
            </a:lvl7pPr>
            <a:lvl8pPr marL="3566322" indent="-241487" defTabSz="972342" eaLnBrk="0" fontAlgn="base" hangingPunct="0">
              <a:spcBef>
                <a:spcPct val="0"/>
              </a:spcBef>
              <a:spcAft>
                <a:spcPct val="0"/>
              </a:spcAft>
              <a:defRPr>
                <a:solidFill>
                  <a:schemeClr val="tx1"/>
                </a:solidFill>
                <a:latin typeface="Arial" panose="020B0604020202020204" pitchFamily="34" charset="0"/>
              </a:defRPr>
            </a:lvl8pPr>
            <a:lvl9pPr marL="4026905" indent="-241487" defTabSz="97234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2342" rtl="0" eaLnBrk="1" fontAlgn="base" latinLnBrk="0" hangingPunct="1">
              <a:lnSpc>
                <a:spcPct val="100000"/>
              </a:lnSpc>
              <a:spcBef>
                <a:spcPct val="0"/>
              </a:spcBef>
              <a:spcAft>
                <a:spcPct val="0"/>
              </a:spcAft>
              <a:buClrTx/>
              <a:buSzTx/>
              <a:buFontTx/>
              <a:buNone/>
              <a:tabLst/>
              <a:defRPr/>
            </a:pPr>
            <a:endParaRPr kumimoji="0" lang="en-AU" altLang="en-US" sz="2400" b="0" i="0" u="none" strike="noStrike" kern="1200" cap="none" spc="0" normalizeH="0" baseline="0" noProof="0" dirty="0">
              <a:ln>
                <a:noFill/>
              </a:ln>
              <a:solidFill>
                <a:srgbClr val="A50E2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879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DE3547-A4EE-4BE0-9A8F-47C0C33E8E53}"/>
              </a:ext>
            </a:extLst>
          </p:cNvPr>
          <p:cNvSpPr>
            <a:spLocks noGrp="1" noRot="1" noChangeAspect="1" noChangeArrowheads="1" noTextEdit="1"/>
          </p:cNvSpPr>
          <p:nvPr>
            <p:ph type="sldImg"/>
          </p:nvPr>
        </p:nvSpPr>
        <p:spPr bwMode="auto">
          <a:xfrm>
            <a:off x="2686050" y="906463"/>
            <a:ext cx="4349750" cy="244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507" name="Notes Placeholder 2">
            <a:extLst>
              <a:ext uri="{FF2B5EF4-FFF2-40B4-BE49-F238E27FC236}">
                <a16:creationId xmlns:a16="http://schemas.microsoft.com/office/drawing/2014/main" id="{C7680EB3-3D8E-4D24-8279-0E6FA1B62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8" name="Slide Number Placeholder 3">
            <a:extLst>
              <a:ext uri="{FF2B5EF4-FFF2-40B4-BE49-F238E27FC236}">
                <a16:creationId xmlns:a16="http://schemas.microsoft.com/office/drawing/2014/main" id="{1D8058AA-2538-4B3E-B245-D7D6E3D57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7" rIns="93932" bIns="46967"/>
          <a:lstStyle>
            <a:lvl1pPr defTabSz="972342">
              <a:defRPr>
                <a:solidFill>
                  <a:schemeClr val="tx1"/>
                </a:solidFill>
                <a:latin typeface="Arial" panose="020B0604020202020204" pitchFamily="34" charset="0"/>
              </a:defRPr>
            </a:lvl1pPr>
            <a:lvl2pPr marL="786830" indent="-302258" defTabSz="972342">
              <a:defRPr>
                <a:solidFill>
                  <a:schemeClr val="tx1"/>
                </a:solidFill>
                <a:latin typeface="Arial" panose="020B0604020202020204" pitchFamily="34" charset="0"/>
              </a:defRPr>
            </a:lvl2pPr>
            <a:lvl3pPr marL="1212230" indent="-241487" defTabSz="972342">
              <a:defRPr>
                <a:solidFill>
                  <a:schemeClr val="tx1"/>
                </a:solidFill>
                <a:latin typeface="Arial" panose="020B0604020202020204" pitchFamily="34" charset="0"/>
              </a:defRPr>
            </a:lvl3pPr>
            <a:lvl4pPr marL="1696802" indent="-241487" defTabSz="972342">
              <a:defRPr>
                <a:solidFill>
                  <a:schemeClr val="tx1"/>
                </a:solidFill>
                <a:latin typeface="Arial" panose="020B0604020202020204" pitchFamily="34" charset="0"/>
              </a:defRPr>
            </a:lvl4pPr>
            <a:lvl5pPr marL="2184572" indent="-241487" defTabSz="972342">
              <a:defRPr>
                <a:solidFill>
                  <a:schemeClr val="tx1"/>
                </a:solidFill>
                <a:latin typeface="Arial" panose="020B0604020202020204" pitchFamily="34" charset="0"/>
              </a:defRPr>
            </a:lvl5pPr>
            <a:lvl6pPr marL="2645155" indent="-241487" defTabSz="972342" eaLnBrk="0" fontAlgn="base" hangingPunct="0">
              <a:spcBef>
                <a:spcPct val="0"/>
              </a:spcBef>
              <a:spcAft>
                <a:spcPct val="0"/>
              </a:spcAft>
              <a:defRPr>
                <a:solidFill>
                  <a:schemeClr val="tx1"/>
                </a:solidFill>
                <a:latin typeface="Arial" panose="020B0604020202020204" pitchFamily="34" charset="0"/>
              </a:defRPr>
            </a:lvl6pPr>
            <a:lvl7pPr marL="3105739" indent="-241487" defTabSz="972342" eaLnBrk="0" fontAlgn="base" hangingPunct="0">
              <a:spcBef>
                <a:spcPct val="0"/>
              </a:spcBef>
              <a:spcAft>
                <a:spcPct val="0"/>
              </a:spcAft>
              <a:defRPr>
                <a:solidFill>
                  <a:schemeClr val="tx1"/>
                </a:solidFill>
                <a:latin typeface="Arial" panose="020B0604020202020204" pitchFamily="34" charset="0"/>
              </a:defRPr>
            </a:lvl7pPr>
            <a:lvl8pPr marL="3566322" indent="-241487" defTabSz="972342" eaLnBrk="0" fontAlgn="base" hangingPunct="0">
              <a:spcBef>
                <a:spcPct val="0"/>
              </a:spcBef>
              <a:spcAft>
                <a:spcPct val="0"/>
              </a:spcAft>
              <a:defRPr>
                <a:solidFill>
                  <a:schemeClr val="tx1"/>
                </a:solidFill>
                <a:latin typeface="Arial" panose="020B0604020202020204" pitchFamily="34" charset="0"/>
              </a:defRPr>
            </a:lvl8pPr>
            <a:lvl9pPr marL="4026905" indent="-241487" defTabSz="97234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2342" rtl="0" eaLnBrk="1" fontAlgn="base" latinLnBrk="0" hangingPunct="1">
              <a:lnSpc>
                <a:spcPct val="100000"/>
              </a:lnSpc>
              <a:spcBef>
                <a:spcPct val="0"/>
              </a:spcBef>
              <a:spcAft>
                <a:spcPct val="0"/>
              </a:spcAft>
              <a:buClrTx/>
              <a:buSzTx/>
              <a:buFontTx/>
              <a:buNone/>
              <a:tabLst/>
              <a:defRPr/>
            </a:pPr>
            <a:endParaRPr kumimoji="0" lang="en-AU" altLang="en-US" sz="2400" b="0" i="0" u="none" strike="noStrike" kern="1200" cap="none" spc="0" normalizeH="0" baseline="0" noProof="0" dirty="0">
              <a:ln>
                <a:noFill/>
              </a:ln>
              <a:solidFill>
                <a:srgbClr val="A50E2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0668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DE3547-A4EE-4BE0-9A8F-47C0C33E8E53}"/>
              </a:ext>
            </a:extLst>
          </p:cNvPr>
          <p:cNvSpPr>
            <a:spLocks noGrp="1" noRot="1" noChangeAspect="1" noChangeArrowheads="1" noTextEdit="1"/>
          </p:cNvSpPr>
          <p:nvPr>
            <p:ph type="sldImg"/>
          </p:nvPr>
        </p:nvSpPr>
        <p:spPr bwMode="auto">
          <a:xfrm>
            <a:off x="2686050" y="906463"/>
            <a:ext cx="4349750" cy="244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507" name="Notes Placeholder 2">
            <a:extLst>
              <a:ext uri="{FF2B5EF4-FFF2-40B4-BE49-F238E27FC236}">
                <a16:creationId xmlns:a16="http://schemas.microsoft.com/office/drawing/2014/main" id="{C7680EB3-3D8E-4D24-8279-0E6FA1B62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8" name="Slide Number Placeholder 3">
            <a:extLst>
              <a:ext uri="{FF2B5EF4-FFF2-40B4-BE49-F238E27FC236}">
                <a16:creationId xmlns:a16="http://schemas.microsoft.com/office/drawing/2014/main" id="{1D8058AA-2538-4B3E-B245-D7D6E3D57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7" rIns="93932" bIns="46967"/>
          <a:lstStyle>
            <a:lvl1pPr defTabSz="972342">
              <a:defRPr>
                <a:solidFill>
                  <a:schemeClr val="tx1"/>
                </a:solidFill>
                <a:latin typeface="Arial" panose="020B0604020202020204" pitchFamily="34" charset="0"/>
              </a:defRPr>
            </a:lvl1pPr>
            <a:lvl2pPr marL="786830" indent="-302258" defTabSz="972342">
              <a:defRPr>
                <a:solidFill>
                  <a:schemeClr val="tx1"/>
                </a:solidFill>
                <a:latin typeface="Arial" panose="020B0604020202020204" pitchFamily="34" charset="0"/>
              </a:defRPr>
            </a:lvl2pPr>
            <a:lvl3pPr marL="1212230" indent="-241487" defTabSz="972342">
              <a:defRPr>
                <a:solidFill>
                  <a:schemeClr val="tx1"/>
                </a:solidFill>
                <a:latin typeface="Arial" panose="020B0604020202020204" pitchFamily="34" charset="0"/>
              </a:defRPr>
            </a:lvl3pPr>
            <a:lvl4pPr marL="1696802" indent="-241487" defTabSz="972342">
              <a:defRPr>
                <a:solidFill>
                  <a:schemeClr val="tx1"/>
                </a:solidFill>
                <a:latin typeface="Arial" panose="020B0604020202020204" pitchFamily="34" charset="0"/>
              </a:defRPr>
            </a:lvl4pPr>
            <a:lvl5pPr marL="2184572" indent="-241487" defTabSz="972342">
              <a:defRPr>
                <a:solidFill>
                  <a:schemeClr val="tx1"/>
                </a:solidFill>
                <a:latin typeface="Arial" panose="020B0604020202020204" pitchFamily="34" charset="0"/>
              </a:defRPr>
            </a:lvl5pPr>
            <a:lvl6pPr marL="2645155" indent="-241487" defTabSz="972342" eaLnBrk="0" fontAlgn="base" hangingPunct="0">
              <a:spcBef>
                <a:spcPct val="0"/>
              </a:spcBef>
              <a:spcAft>
                <a:spcPct val="0"/>
              </a:spcAft>
              <a:defRPr>
                <a:solidFill>
                  <a:schemeClr val="tx1"/>
                </a:solidFill>
                <a:latin typeface="Arial" panose="020B0604020202020204" pitchFamily="34" charset="0"/>
              </a:defRPr>
            </a:lvl6pPr>
            <a:lvl7pPr marL="3105739" indent="-241487" defTabSz="972342" eaLnBrk="0" fontAlgn="base" hangingPunct="0">
              <a:spcBef>
                <a:spcPct val="0"/>
              </a:spcBef>
              <a:spcAft>
                <a:spcPct val="0"/>
              </a:spcAft>
              <a:defRPr>
                <a:solidFill>
                  <a:schemeClr val="tx1"/>
                </a:solidFill>
                <a:latin typeface="Arial" panose="020B0604020202020204" pitchFamily="34" charset="0"/>
              </a:defRPr>
            </a:lvl7pPr>
            <a:lvl8pPr marL="3566322" indent="-241487" defTabSz="972342" eaLnBrk="0" fontAlgn="base" hangingPunct="0">
              <a:spcBef>
                <a:spcPct val="0"/>
              </a:spcBef>
              <a:spcAft>
                <a:spcPct val="0"/>
              </a:spcAft>
              <a:defRPr>
                <a:solidFill>
                  <a:schemeClr val="tx1"/>
                </a:solidFill>
                <a:latin typeface="Arial" panose="020B0604020202020204" pitchFamily="34" charset="0"/>
              </a:defRPr>
            </a:lvl8pPr>
            <a:lvl9pPr marL="4026905" indent="-241487" defTabSz="97234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2342" rtl="0" eaLnBrk="1" fontAlgn="base" latinLnBrk="0" hangingPunct="1">
              <a:lnSpc>
                <a:spcPct val="100000"/>
              </a:lnSpc>
              <a:spcBef>
                <a:spcPct val="0"/>
              </a:spcBef>
              <a:spcAft>
                <a:spcPct val="0"/>
              </a:spcAft>
              <a:buClrTx/>
              <a:buSzTx/>
              <a:buFontTx/>
              <a:buNone/>
              <a:tabLst/>
              <a:defRPr/>
            </a:pPr>
            <a:endParaRPr kumimoji="0" lang="en-AU" altLang="en-US" sz="2400" b="0" i="0" u="none" strike="noStrike" kern="1200" cap="none" spc="0" normalizeH="0" baseline="0" noProof="0" dirty="0">
              <a:ln>
                <a:noFill/>
              </a:ln>
              <a:solidFill>
                <a:srgbClr val="A50E2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33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DE3547-A4EE-4BE0-9A8F-47C0C33E8E53}"/>
              </a:ext>
            </a:extLst>
          </p:cNvPr>
          <p:cNvSpPr>
            <a:spLocks noGrp="1" noRot="1" noChangeAspect="1" noChangeArrowheads="1" noTextEdit="1"/>
          </p:cNvSpPr>
          <p:nvPr>
            <p:ph type="sldImg"/>
          </p:nvPr>
        </p:nvSpPr>
        <p:spPr bwMode="auto">
          <a:xfrm>
            <a:off x="2686050" y="906463"/>
            <a:ext cx="4349750" cy="244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507" name="Notes Placeholder 2">
            <a:extLst>
              <a:ext uri="{FF2B5EF4-FFF2-40B4-BE49-F238E27FC236}">
                <a16:creationId xmlns:a16="http://schemas.microsoft.com/office/drawing/2014/main" id="{C7680EB3-3D8E-4D24-8279-0E6FA1B62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9508" name="Slide Number Placeholder 3">
            <a:extLst>
              <a:ext uri="{FF2B5EF4-FFF2-40B4-BE49-F238E27FC236}">
                <a16:creationId xmlns:a16="http://schemas.microsoft.com/office/drawing/2014/main" id="{1D8058AA-2538-4B3E-B245-D7D6E3D570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2" tIns="46967" rIns="93932" bIns="46967"/>
          <a:lstStyle>
            <a:lvl1pPr defTabSz="972342">
              <a:defRPr>
                <a:solidFill>
                  <a:schemeClr val="tx1"/>
                </a:solidFill>
                <a:latin typeface="Arial" panose="020B0604020202020204" pitchFamily="34" charset="0"/>
              </a:defRPr>
            </a:lvl1pPr>
            <a:lvl2pPr marL="786830" indent="-302258" defTabSz="972342">
              <a:defRPr>
                <a:solidFill>
                  <a:schemeClr val="tx1"/>
                </a:solidFill>
                <a:latin typeface="Arial" panose="020B0604020202020204" pitchFamily="34" charset="0"/>
              </a:defRPr>
            </a:lvl2pPr>
            <a:lvl3pPr marL="1212230" indent="-241487" defTabSz="972342">
              <a:defRPr>
                <a:solidFill>
                  <a:schemeClr val="tx1"/>
                </a:solidFill>
                <a:latin typeface="Arial" panose="020B0604020202020204" pitchFamily="34" charset="0"/>
              </a:defRPr>
            </a:lvl3pPr>
            <a:lvl4pPr marL="1696802" indent="-241487" defTabSz="972342">
              <a:defRPr>
                <a:solidFill>
                  <a:schemeClr val="tx1"/>
                </a:solidFill>
                <a:latin typeface="Arial" panose="020B0604020202020204" pitchFamily="34" charset="0"/>
              </a:defRPr>
            </a:lvl4pPr>
            <a:lvl5pPr marL="2184572" indent="-241487" defTabSz="972342">
              <a:defRPr>
                <a:solidFill>
                  <a:schemeClr val="tx1"/>
                </a:solidFill>
                <a:latin typeface="Arial" panose="020B0604020202020204" pitchFamily="34" charset="0"/>
              </a:defRPr>
            </a:lvl5pPr>
            <a:lvl6pPr marL="2645155" indent="-241487" defTabSz="972342" eaLnBrk="0" fontAlgn="base" hangingPunct="0">
              <a:spcBef>
                <a:spcPct val="0"/>
              </a:spcBef>
              <a:spcAft>
                <a:spcPct val="0"/>
              </a:spcAft>
              <a:defRPr>
                <a:solidFill>
                  <a:schemeClr val="tx1"/>
                </a:solidFill>
                <a:latin typeface="Arial" panose="020B0604020202020204" pitchFamily="34" charset="0"/>
              </a:defRPr>
            </a:lvl6pPr>
            <a:lvl7pPr marL="3105739" indent="-241487" defTabSz="972342" eaLnBrk="0" fontAlgn="base" hangingPunct="0">
              <a:spcBef>
                <a:spcPct val="0"/>
              </a:spcBef>
              <a:spcAft>
                <a:spcPct val="0"/>
              </a:spcAft>
              <a:defRPr>
                <a:solidFill>
                  <a:schemeClr val="tx1"/>
                </a:solidFill>
                <a:latin typeface="Arial" panose="020B0604020202020204" pitchFamily="34" charset="0"/>
              </a:defRPr>
            </a:lvl7pPr>
            <a:lvl8pPr marL="3566322" indent="-241487" defTabSz="972342" eaLnBrk="0" fontAlgn="base" hangingPunct="0">
              <a:spcBef>
                <a:spcPct val="0"/>
              </a:spcBef>
              <a:spcAft>
                <a:spcPct val="0"/>
              </a:spcAft>
              <a:defRPr>
                <a:solidFill>
                  <a:schemeClr val="tx1"/>
                </a:solidFill>
                <a:latin typeface="Arial" panose="020B0604020202020204" pitchFamily="34" charset="0"/>
              </a:defRPr>
            </a:lvl8pPr>
            <a:lvl9pPr marL="4026905" indent="-241487" defTabSz="97234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2342" rtl="0" eaLnBrk="1" fontAlgn="base" latinLnBrk="0" hangingPunct="1">
              <a:lnSpc>
                <a:spcPct val="100000"/>
              </a:lnSpc>
              <a:spcBef>
                <a:spcPct val="0"/>
              </a:spcBef>
              <a:spcAft>
                <a:spcPct val="0"/>
              </a:spcAft>
              <a:buClrTx/>
              <a:buSzTx/>
              <a:buFontTx/>
              <a:buNone/>
              <a:tabLst/>
              <a:defRPr/>
            </a:pPr>
            <a:endParaRPr kumimoji="0" lang="en-AU" altLang="en-US" sz="2400" b="0" i="0" u="none" strike="noStrike" kern="1200" cap="none" spc="0" normalizeH="0" baseline="0" noProof="0" dirty="0">
              <a:ln>
                <a:noFill/>
              </a:ln>
              <a:solidFill>
                <a:srgbClr val="A50E2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7457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E19D-1487-4710-982A-E8EAC4C78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B1AA3-C45F-4662-8190-01F7C2A3B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DC4F2D-0F39-4FB1-8062-4EE3EB02A6E5}"/>
              </a:ext>
            </a:extLst>
          </p:cNvPr>
          <p:cNvSpPr>
            <a:spLocks noGrp="1"/>
          </p:cNvSpPr>
          <p:nvPr>
            <p:ph type="dt" sz="half" idx="10"/>
          </p:nvPr>
        </p:nvSpPr>
        <p:spPr/>
        <p:txBody>
          <a:bodyPr/>
          <a:lstStyle>
            <a:lvl1pPr>
              <a:defRPr/>
            </a:lvl1pPr>
          </a:lstStyle>
          <a:p>
            <a:pPr>
              <a:defRPr/>
            </a:pPr>
            <a:fld id="{D4D8C381-E35D-4AA0-9E61-649154777753}" type="datetimeFigureOut">
              <a:rPr lang="en-US"/>
              <a:pPr>
                <a:defRPr/>
              </a:pPr>
              <a:t>2/8/2026</a:t>
            </a:fld>
            <a:endParaRPr lang="en-US" dirty="0"/>
          </a:p>
        </p:txBody>
      </p:sp>
      <p:sp>
        <p:nvSpPr>
          <p:cNvPr id="5" name="Footer Placeholder 4">
            <a:extLst>
              <a:ext uri="{FF2B5EF4-FFF2-40B4-BE49-F238E27FC236}">
                <a16:creationId xmlns:a16="http://schemas.microsoft.com/office/drawing/2014/main" id="{31E3CEA9-B9A3-43C9-9EF6-625C710A6B0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13DEC2A-DE83-4B45-8006-FA877A24F0CD}"/>
              </a:ext>
            </a:extLst>
          </p:cNvPr>
          <p:cNvSpPr>
            <a:spLocks noGrp="1"/>
          </p:cNvSpPr>
          <p:nvPr>
            <p:ph type="sldNum" sz="quarter" idx="12"/>
          </p:nvPr>
        </p:nvSpPr>
        <p:spPr/>
        <p:txBody>
          <a:bodyPr/>
          <a:lstStyle>
            <a:lvl1pPr>
              <a:defRPr/>
            </a:lvl1pPr>
          </a:lstStyle>
          <a:p>
            <a:pPr>
              <a:defRPr/>
            </a:pPr>
            <a:fld id="{9D5335FA-BC4C-4C67-B12E-E0B8AECB634B}" type="slidenum">
              <a:rPr lang="en-US"/>
              <a:pPr>
                <a:defRPr/>
              </a:pPr>
              <a:t>‹#›</a:t>
            </a:fld>
            <a:endParaRPr lang="en-US" dirty="0"/>
          </a:p>
        </p:txBody>
      </p:sp>
    </p:spTree>
    <p:extLst>
      <p:ext uri="{BB962C8B-B14F-4D97-AF65-F5344CB8AC3E}">
        <p14:creationId xmlns:p14="http://schemas.microsoft.com/office/powerpoint/2010/main" val="297153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8C78-0792-4E51-92DA-A362A7766F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C56F7E-5FF8-46FA-9AF2-7205FAB6DF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F894F-7475-454B-8086-AA8721CEED9E}"/>
              </a:ext>
            </a:extLst>
          </p:cNvPr>
          <p:cNvSpPr>
            <a:spLocks noGrp="1"/>
          </p:cNvSpPr>
          <p:nvPr>
            <p:ph type="dt" sz="half" idx="10"/>
          </p:nvPr>
        </p:nvSpPr>
        <p:spPr/>
        <p:txBody>
          <a:bodyPr/>
          <a:lstStyle>
            <a:lvl1pPr>
              <a:defRPr/>
            </a:lvl1pPr>
          </a:lstStyle>
          <a:p>
            <a:pPr>
              <a:defRPr/>
            </a:pPr>
            <a:fld id="{913B919A-3293-496C-965E-A6BA78BAA931}" type="datetimeFigureOut">
              <a:rPr lang="en-US"/>
              <a:pPr>
                <a:defRPr/>
              </a:pPr>
              <a:t>2/8/2026</a:t>
            </a:fld>
            <a:endParaRPr lang="en-US" dirty="0"/>
          </a:p>
        </p:txBody>
      </p:sp>
      <p:sp>
        <p:nvSpPr>
          <p:cNvPr id="5" name="Footer Placeholder 4">
            <a:extLst>
              <a:ext uri="{FF2B5EF4-FFF2-40B4-BE49-F238E27FC236}">
                <a16:creationId xmlns:a16="http://schemas.microsoft.com/office/drawing/2014/main" id="{89D897B7-265D-412F-AC2D-EDB2CF7ACD7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F49DF3B-5DC1-4022-8757-D0CC3021B5B0}"/>
              </a:ext>
            </a:extLst>
          </p:cNvPr>
          <p:cNvSpPr>
            <a:spLocks noGrp="1"/>
          </p:cNvSpPr>
          <p:nvPr>
            <p:ph type="sldNum" sz="quarter" idx="12"/>
          </p:nvPr>
        </p:nvSpPr>
        <p:spPr/>
        <p:txBody>
          <a:bodyPr/>
          <a:lstStyle>
            <a:lvl1pPr>
              <a:defRPr/>
            </a:lvl1pPr>
          </a:lstStyle>
          <a:p>
            <a:pPr>
              <a:defRPr/>
            </a:pPr>
            <a:fld id="{C67ECA3B-6AB3-455B-8BF7-0650959FB032}" type="slidenum">
              <a:rPr lang="en-US"/>
              <a:pPr>
                <a:defRPr/>
              </a:pPr>
              <a:t>‹#›</a:t>
            </a:fld>
            <a:endParaRPr lang="en-US" dirty="0"/>
          </a:p>
        </p:txBody>
      </p:sp>
    </p:spTree>
    <p:extLst>
      <p:ext uri="{BB962C8B-B14F-4D97-AF65-F5344CB8AC3E}">
        <p14:creationId xmlns:p14="http://schemas.microsoft.com/office/powerpoint/2010/main" val="331714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E47ADE-D56C-48B4-8EAF-56F8C6E726B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101EAA-C572-43CF-A2D1-26B3EDB5BABE}"/>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485CC-7520-440C-BB8D-478F6A45A5DE}"/>
              </a:ext>
            </a:extLst>
          </p:cNvPr>
          <p:cNvSpPr>
            <a:spLocks noGrp="1"/>
          </p:cNvSpPr>
          <p:nvPr>
            <p:ph type="dt" sz="half" idx="10"/>
          </p:nvPr>
        </p:nvSpPr>
        <p:spPr/>
        <p:txBody>
          <a:bodyPr/>
          <a:lstStyle>
            <a:lvl1pPr>
              <a:defRPr/>
            </a:lvl1pPr>
          </a:lstStyle>
          <a:p>
            <a:pPr>
              <a:defRPr/>
            </a:pPr>
            <a:fld id="{24063180-FB62-41D9-A84C-9063086D4B32}" type="datetimeFigureOut">
              <a:rPr lang="en-US"/>
              <a:pPr>
                <a:defRPr/>
              </a:pPr>
              <a:t>2/8/2026</a:t>
            </a:fld>
            <a:endParaRPr lang="en-US" dirty="0"/>
          </a:p>
        </p:txBody>
      </p:sp>
      <p:sp>
        <p:nvSpPr>
          <p:cNvPr id="5" name="Footer Placeholder 4">
            <a:extLst>
              <a:ext uri="{FF2B5EF4-FFF2-40B4-BE49-F238E27FC236}">
                <a16:creationId xmlns:a16="http://schemas.microsoft.com/office/drawing/2014/main" id="{34AEBC91-FFA3-4BE9-AAA0-324CE8EFAC0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AACCC19-8176-48EC-9946-749AA51EFBEA}"/>
              </a:ext>
            </a:extLst>
          </p:cNvPr>
          <p:cNvSpPr>
            <a:spLocks noGrp="1"/>
          </p:cNvSpPr>
          <p:nvPr>
            <p:ph type="sldNum" sz="quarter" idx="12"/>
          </p:nvPr>
        </p:nvSpPr>
        <p:spPr/>
        <p:txBody>
          <a:bodyPr/>
          <a:lstStyle>
            <a:lvl1pPr>
              <a:defRPr/>
            </a:lvl1pPr>
          </a:lstStyle>
          <a:p>
            <a:pPr>
              <a:defRPr/>
            </a:pPr>
            <a:fld id="{468C067B-4659-4BEC-83DC-F6E55FA8E0FF}" type="slidenum">
              <a:rPr lang="en-US"/>
              <a:pPr>
                <a:defRPr/>
              </a:pPr>
              <a:t>‹#›</a:t>
            </a:fld>
            <a:endParaRPr lang="en-US" dirty="0"/>
          </a:p>
        </p:txBody>
      </p:sp>
    </p:spTree>
    <p:extLst>
      <p:ext uri="{BB962C8B-B14F-4D97-AF65-F5344CB8AC3E}">
        <p14:creationId xmlns:p14="http://schemas.microsoft.com/office/powerpoint/2010/main" val="3069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A69E-BDD5-4B21-B1D7-0269EB688CA9}"/>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C59B9F7-2428-437B-A3A8-9BE512453614}"/>
              </a:ext>
            </a:extLst>
          </p:cNvPr>
          <p:cNvSpPr>
            <a:spLocks noGrp="1"/>
          </p:cNvSpPr>
          <p:nvPr>
            <p:ph type="dt" sz="half" idx="10"/>
          </p:nvPr>
        </p:nvSpPr>
        <p:spPr/>
        <p:txBody>
          <a:bodyPr/>
          <a:lstStyle>
            <a:lvl1pPr>
              <a:defRPr/>
            </a:lvl1pPr>
          </a:lstStyle>
          <a:p>
            <a:pPr>
              <a:defRPr/>
            </a:pPr>
            <a:fld id="{C11CF6FA-C104-4392-BF28-CAC0B25E6A17}" type="datetimeFigureOut">
              <a:rPr lang="en-US"/>
              <a:pPr>
                <a:defRPr/>
              </a:pPr>
              <a:t>2/8/2026</a:t>
            </a:fld>
            <a:endParaRPr lang="en-US" dirty="0"/>
          </a:p>
        </p:txBody>
      </p:sp>
      <p:sp>
        <p:nvSpPr>
          <p:cNvPr id="4" name="Footer Placeholder 4">
            <a:extLst>
              <a:ext uri="{FF2B5EF4-FFF2-40B4-BE49-F238E27FC236}">
                <a16:creationId xmlns:a16="http://schemas.microsoft.com/office/drawing/2014/main" id="{2E33CD18-D86C-4B1C-9BFA-124BC759B6C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0AA9C89-8672-42C8-B5AE-5883A17D6095}"/>
              </a:ext>
            </a:extLst>
          </p:cNvPr>
          <p:cNvSpPr>
            <a:spLocks noGrp="1"/>
          </p:cNvSpPr>
          <p:nvPr>
            <p:ph type="sldNum" sz="quarter" idx="12"/>
          </p:nvPr>
        </p:nvSpPr>
        <p:spPr/>
        <p:txBody>
          <a:bodyPr/>
          <a:lstStyle>
            <a:lvl1pPr>
              <a:defRPr/>
            </a:lvl1pPr>
          </a:lstStyle>
          <a:p>
            <a:pPr>
              <a:defRPr/>
            </a:pPr>
            <a:fld id="{DB79735E-CA66-452E-9D7B-CE9BF99442B1}" type="slidenum">
              <a:rPr lang="en-US"/>
              <a:pPr>
                <a:defRPr/>
              </a:pPr>
              <a:t>‹#›</a:t>
            </a:fld>
            <a:endParaRPr lang="en-US" dirty="0"/>
          </a:p>
        </p:txBody>
      </p:sp>
    </p:spTree>
    <p:extLst>
      <p:ext uri="{BB962C8B-B14F-4D97-AF65-F5344CB8AC3E}">
        <p14:creationId xmlns:p14="http://schemas.microsoft.com/office/powerpoint/2010/main" val="301636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4D8C381-E35D-4AA0-9E61-649154777753}" type="datetimeFigureOut">
              <a:rPr lang="en-US" smtClean="0"/>
              <a:pPr>
                <a:defRPr/>
              </a:pPr>
              <a:t>2/8/2026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5335FA-BC4C-4C67-B12E-E0B8AECB634B}" type="slidenum">
              <a:rPr lang="en-US" smtClean="0"/>
              <a:pPr>
                <a:defRPr/>
              </a:pPr>
              <a:t>‹#›</a:t>
            </a:fld>
            <a:endParaRPr lang="en-US" dirty="0"/>
          </a:p>
        </p:txBody>
      </p:sp>
    </p:spTree>
    <p:extLst>
      <p:ext uri="{BB962C8B-B14F-4D97-AF65-F5344CB8AC3E}">
        <p14:creationId xmlns:p14="http://schemas.microsoft.com/office/powerpoint/2010/main" val="1174533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A79B2A9-6354-45C7-B4B0-E76647A39A7A}" type="datetimeFigureOut">
              <a:rPr lang="en-US" smtClean="0"/>
              <a:pPr>
                <a:defRPr/>
              </a:pPr>
              <a:t>2/8/2026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F935DFF-606E-4A0E-B0CF-A95F239FCC2B}" type="slidenum">
              <a:rPr lang="en-US" smtClean="0"/>
              <a:pPr>
                <a:defRPr/>
              </a:pPr>
              <a:t>‹#›</a:t>
            </a:fld>
            <a:endParaRPr lang="en-US" dirty="0"/>
          </a:p>
        </p:txBody>
      </p:sp>
    </p:spTree>
    <p:extLst>
      <p:ext uri="{BB962C8B-B14F-4D97-AF65-F5344CB8AC3E}">
        <p14:creationId xmlns:p14="http://schemas.microsoft.com/office/powerpoint/2010/main" val="151181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BD7F82B-8BC0-4DC1-B2F1-9E4A28B4AFF7}" type="datetimeFigureOut">
              <a:rPr lang="en-US" smtClean="0"/>
              <a:pPr>
                <a:defRPr/>
              </a:pPr>
              <a:t>2/8/2026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4DDA19A-71E7-4557-8EAC-9514BA414DD5}" type="slidenum">
              <a:rPr lang="en-US" smtClean="0"/>
              <a:pPr>
                <a:defRPr/>
              </a:pPr>
              <a:t>‹#›</a:t>
            </a:fld>
            <a:endParaRPr lang="en-US" dirty="0"/>
          </a:p>
        </p:txBody>
      </p:sp>
    </p:spTree>
    <p:extLst>
      <p:ext uri="{BB962C8B-B14F-4D97-AF65-F5344CB8AC3E}">
        <p14:creationId xmlns:p14="http://schemas.microsoft.com/office/powerpoint/2010/main" val="64335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A49B4B5-2DDF-4C4B-937F-C9C662EAA132}" type="datetimeFigureOut">
              <a:rPr lang="en-US" smtClean="0"/>
              <a:pPr>
                <a:defRPr/>
              </a:pPr>
              <a:t>2/8/2026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671590-39A7-41A4-922A-1D1D4E6757C7}" type="slidenum">
              <a:rPr lang="en-US" smtClean="0"/>
              <a:pPr>
                <a:defRPr/>
              </a:pPr>
              <a:t>‹#›</a:t>
            </a:fld>
            <a:endParaRPr lang="en-US" dirty="0"/>
          </a:p>
        </p:txBody>
      </p:sp>
    </p:spTree>
    <p:extLst>
      <p:ext uri="{BB962C8B-B14F-4D97-AF65-F5344CB8AC3E}">
        <p14:creationId xmlns:p14="http://schemas.microsoft.com/office/powerpoint/2010/main" val="2132622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C24BE09-A428-4480-AB77-1972E53BBF66}" type="datetimeFigureOut">
              <a:rPr lang="en-US" smtClean="0"/>
              <a:pPr>
                <a:defRPr/>
              </a:pPr>
              <a:t>2/8/2026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151BFEC-FF75-4F03-96B8-91792D80C172}" type="slidenum">
              <a:rPr lang="en-US" smtClean="0"/>
              <a:pPr>
                <a:defRPr/>
              </a:pPr>
              <a:t>‹#›</a:t>
            </a:fld>
            <a:endParaRPr lang="en-US" dirty="0"/>
          </a:p>
        </p:txBody>
      </p:sp>
    </p:spTree>
    <p:extLst>
      <p:ext uri="{BB962C8B-B14F-4D97-AF65-F5344CB8AC3E}">
        <p14:creationId xmlns:p14="http://schemas.microsoft.com/office/powerpoint/2010/main" val="308955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428D127-2054-4F3F-B7F9-40F65295AAE8}" type="datetimeFigureOut">
              <a:rPr lang="en-US" smtClean="0"/>
              <a:pPr>
                <a:defRPr/>
              </a:pPr>
              <a:t>2/8/2026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1749429-CFFB-4B20-99BA-5B3E76FAF62E}" type="slidenum">
              <a:rPr lang="en-US" smtClean="0"/>
              <a:pPr>
                <a:defRPr/>
              </a:pPr>
              <a:t>‹#›</a:t>
            </a:fld>
            <a:endParaRPr lang="en-US" dirty="0"/>
          </a:p>
        </p:txBody>
      </p:sp>
    </p:spTree>
    <p:extLst>
      <p:ext uri="{BB962C8B-B14F-4D97-AF65-F5344CB8AC3E}">
        <p14:creationId xmlns:p14="http://schemas.microsoft.com/office/powerpoint/2010/main" val="311862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2C33A27-FEC2-4D24-99EF-9C1096AD4B1C}" type="datetimeFigureOut">
              <a:rPr lang="en-US" smtClean="0"/>
              <a:pPr>
                <a:defRPr/>
              </a:pPr>
              <a:t>2/8/2026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E926B39-1F34-4A10-A962-23EF2B24B047}" type="slidenum">
              <a:rPr lang="en-US" smtClean="0"/>
              <a:pPr>
                <a:defRPr/>
              </a:pPr>
              <a:t>‹#›</a:t>
            </a:fld>
            <a:endParaRPr lang="en-US" dirty="0"/>
          </a:p>
        </p:txBody>
      </p:sp>
    </p:spTree>
    <p:extLst>
      <p:ext uri="{BB962C8B-B14F-4D97-AF65-F5344CB8AC3E}">
        <p14:creationId xmlns:p14="http://schemas.microsoft.com/office/powerpoint/2010/main" val="143309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709F-A4A4-4900-B081-7982F6C491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1B05B-96ED-42A7-A995-16B490E268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1B725-B7CC-464F-BA73-0BB519334C9D}"/>
              </a:ext>
            </a:extLst>
          </p:cNvPr>
          <p:cNvSpPr>
            <a:spLocks noGrp="1"/>
          </p:cNvSpPr>
          <p:nvPr>
            <p:ph type="dt" sz="half" idx="10"/>
          </p:nvPr>
        </p:nvSpPr>
        <p:spPr/>
        <p:txBody>
          <a:bodyPr/>
          <a:lstStyle>
            <a:lvl1pPr>
              <a:defRPr/>
            </a:lvl1pPr>
          </a:lstStyle>
          <a:p>
            <a:pPr>
              <a:defRPr/>
            </a:pPr>
            <a:fld id="{8A79B2A9-6354-45C7-B4B0-E76647A39A7A}" type="datetimeFigureOut">
              <a:rPr lang="en-US"/>
              <a:pPr>
                <a:defRPr/>
              </a:pPr>
              <a:t>2/8/2026</a:t>
            </a:fld>
            <a:endParaRPr lang="en-US" dirty="0"/>
          </a:p>
        </p:txBody>
      </p:sp>
      <p:sp>
        <p:nvSpPr>
          <p:cNvPr id="5" name="Footer Placeholder 4">
            <a:extLst>
              <a:ext uri="{FF2B5EF4-FFF2-40B4-BE49-F238E27FC236}">
                <a16:creationId xmlns:a16="http://schemas.microsoft.com/office/drawing/2014/main" id="{B15435D4-DB45-4E22-BCFF-EF031D7DCF0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D1CEE41-BDDB-42D6-AAFC-4342DA09FFD6}"/>
              </a:ext>
            </a:extLst>
          </p:cNvPr>
          <p:cNvSpPr>
            <a:spLocks noGrp="1"/>
          </p:cNvSpPr>
          <p:nvPr>
            <p:ph type="sldNum" sz="quarter" idx="12"/>
          </p:nvPr>
        </p:nvSpPr>
        <p:spPr/>
        <p:txBody>
          <a:bodyPr/>
          <a:lstStyle>
            <a:lvl1pPr>
              <a:defRPr/>
            </a:lvl1pPr>
          </a:lstStyle>
          <a:p>
            <a:pPr>
              <a:defRPr/>
            </a:pPr>
            <a:fld id="{BF935DFF-606E-4A0E-B0CF-A95F239FCC2B}" type="slidenum">
              <a:rPr lang="en-US"/>
              <a:pPr>
                <a:defRPr/>
              </a:pPr>
              <a:t>‹#›</a:t>
            </a:fld>
            <a:endParaRPr lang="en-US" dirty="0"/>
          </a:p>
        </p:txBody>
      </p:sp>
    </p:spTree>
    <p:extLst>
      <p:ext uri="{BB962C8B-B14F-4D97-AF65-F5344CB8AC3E}">
        <p14:creationId xmlns:p14="http://schemas.microsoft.com/office/powerpoint/2010/main" val="678721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C956FAE-1A04-4060-A1FB-E5C8C028B731}" type="datetimeFigureOut">
              <a:rPr lang="en-US" smtClean="0"/>
              <a:pPr>
                <a:defRPr/>
              </a:pPr>
              <a:t>2/8/2026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56792DF-221E-4853-B3AD-14D68F854970}" type="slidenum">
              <a:rPr lang="en-US" smtClean="0"/>
              <a:pPr>
                <a:defRPr/>
              </a:pPr>
              <a:t>‹#›</a:t>
            </a:fld>
            <a:endParaRPr lang="en-US" dirty="0"/>
          </a:p>
        </p:txBody>
      </p:sp>
    </p:spTree>
    <p:extLst>
      <p:ext uri="{BB962C8B-B14F-4D97-AF65-F5344CB8AC3E}">
        <p14:creationId xmlns:p14="http://schemas.microsoft.com/office/powerpoint/2010/main" val="70393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05CBD2C-3A58-4C12-B5A8-15893180093D}" type="datetimeFigureOut">
              <a:rPr lang="en-US" smtClean="0"/>
              <a:pPr>
                <a:defRPr/>
              </a:pPr>
              <a:t>2/8/2026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7E8417E-A04C-44D7-B491-653183CA5C90}" type="slidenum">
              <a:rPr lang="en-US" smtClean="0"/>
              <a:pPr>
                <a:defRPr/>
              </a:pPr>
              <a:t>‹#›</a:t>
            </a:fld>
            <a:endParaRPr lang="en-US" dirty="0"/>
          </a:p>
        </p:txBody>
      </p:sp>
    </p:spTree>
    <p:extLst>
      <p:ext uri="{BB962C8B-B14F-4D97-AF65-F5344CB8AC3E}">
        <p14:creationId xmlns:p14="http://schemas.microsoft.com/office/powerpoint/2010/main" val="2023765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13B919A-3293-496C-965E-A6BA78BAA931}" type="datetimeFigureOut">
              <a:rPr lang="en-US" smtClean="0"/>
              <a:pPr>
                <a:defRPr/>
              </a:pPr>
              <a:t>2/8/2026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7ECA3B-6AB3-455B-8BF7-0650959FB032}" type="slidenum">
              <a:rPr lang="en-US" smtClean="0"/>
              <a:pPr>
                <a:defRPr/>
              </a:pPr>
              <a:t>‹#›</a:t>
            </a:fld>
            <a:endParaRPr lang="en-US" dirty="0"/>
          </a:p>
        </p:txBody>
      </p:sp>
    </p:spTree>
    <p:extLst>
      <p:ext uri="{BB962C8B-B14F-4D97-AF65-F5344CB8AC3E}">
        <p14:creationId xmlns:p14="http://schemas.microsoft.com/office/powerpoint/2010/main" val="391832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4063180-FB62-41D9-A84C-9063086D4B32}" type="datetimeFigureOut">
              <a:rPr lang="en-US" smtClean="0"/>
              <a:pPr>
                <a:defRPr/>
              </a:pPr>
              <a:t>2/8/2026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68C067B-4659-4BEC-83DC-F6E55FA8E0FF}" type="slidenum">
              <a:rPr lang="en-US" smtClean="0"/>
              <a:pPr>
                <a:defRPr/>
              </a:pPr>
              <a:t>‹#›</a:t>
            </a:fld>
            <a:endParaRPr lang="en-US" dirty="0"/>
          </a:p>
        </p:txBody>
      </p:sp>
    </p:spTree>
    <p:extLst>
      <p:ext uri="{BB962C8B-B14F-4D97-AF65-F5344CB8AC3E}">
        <p14:creationId xmlns:p14="http://schemas.microsoft.com/office/powerpoint/2010/main" val="83530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7955E0-F36D-4C28-9DD0-767DA01F7D29}"/>
              </a:ext>
            </a:extLst>
          </p:cNvPr>
          <p:cNvSpPr>
            <a:spLocks noGrp="1"/>
          </p:cNvSpPr>
          <p:nvPr>
            <p:ph type="dt" sz="half" idx="10"/>
          </p:nvPr>
        </p:nvSpPr>
        <p:spPr>
          <a:xfrm>
            <a:off x="1507273" y="6356352"/>
            <a:ext cx="2743200" cy="365125"/>
          </a:xfrm>
          <a:prstGeom prst="rect">
            <a:avLst/>
          </a:prstGeom>
        </p:spPr>
        <p:txBody>
          <a:bodyPr/>
          <a:lstStyle/>
          <a:p>
            <a:endParaRPr lang="en-US" dirty="0"/>
          </a:p>
        </p:txBody>
      </p:sp>
    </p:spTree>
    <p:extLst>
      <p:ext uri="{BB962C8B-B14F-4D97-AF65-F5344CB8AC3E}">
        <p14:creationId xmlns:p14="http://schemas.microsoft.com/office/powerpoint/2010/main" val="2615806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98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lor curved photo">
    <p:spTree>
      <p:nvGrpSpPr>
        <p:cNvPr id="1" name=""/>
        <p:cNvGrpSpPr/>
        <p:nvPr/>
      </p:nvGrpSpPr>
      <p:grpSpPr>
        <a:xfrm>
          <a:off x="0" y="0"/>
          <a:ext cx="0" cy="0"/>
          <a:chOff x="0" y="0"/>
          <a:chExt cx="0" cy="0"/>
        </a:xfrm>
      </p:grpSpPr>
      <p:sp>
        <p:nvSpPr>
          <p:cNvPr id="17" name="Text Placeholder 10"/>
          <p:cNvSpPr>
            <a:spLocks noGrp="1"/>
          </p:cNvSpPr>
          <p:nvPr>
            <p:ph type="body" sz="quarter" idx="10"/>
          </p:nvPr>
        </p:nvSpPr>
        <p:spPr>
          <a:xfrm>
            <a:off x="609600" y="3453771"/>
            <a:ext cx="7264400" cy="355397"/>
          </a:xfrm>
        </p:spPr>
        <p:txBody>
          <a:bodyPr anchor="b"/>
          <a:lstStyle>
            <a:lvl1pPr marL="0" indent="0">
              <a:buNone/>
              <a:defRPr sz="760" b="0" i="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8" name="Content Placeholder 12"/>
          <p:cNvSpPr>
            <a:spLocks noGrp="1"/>
          </p:cNvSpPr>
          <p:nvPr>
            <p:ph sz="quarter" idx="11"/>
          </p:nvPr>
        </p:nvSpPr>
        <p:spPr>
          <a:xfrm>
            <a:off x="515088" y="4603795"/>
            <a:ext cx="5176761" cy="678543"/>
          </a:xfrm>
        </p:spPr>
        <p:txBody>
          <a:bodyPr/>
          <a:lstStyle>
            <a:lvl1pPr marL="0" indent="0">
              <a:buNone/>
              <a:defRPr sz="548"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99828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4 headshot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2174FEA-2397-4F50-BBF9-783F955E92CC}"/>
              </a:ext>
            </a:extLst>
          </p:cNvPr>
          <p:cNvCxnSpPr/>
          <p:nvPr userDrawn="1"/>
        </p:nvCxnSpPr>
        <p:spPr>
          <a:xfrm>
            <a:off x="635000" y="6151563"/>
            <a:ext cx="2082800"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12" name="Copyright">
            <a:extLst>
              <a:ext uri="{FF2B5EF4-FFF2-40B4-BE49-F238E27FC236}">
                <a16:creationId xmlns:a16="http://schemas.microsoft.com/office/drawing/2014/main" id="{FC7F2AB2-8FF9-4BCB-A35C-CE6EBB34551F}"/>
              </a:ext>
            </a:extLst>
          </p:cNvPr>
          <p:cNvSpPr txBox="1">
            <a:spLocks noChangeArrowheads="1"/>
          </p:cNvSpPr>
          <p:nvPr userDrawn="1"/>
        </p:nvSpPr>
        <p:spPr bwMode="auto">
          <a:xfrm>
            <a:off x="6021919" y="6628221"/>
            <a:ext cx="5295900" cy="86499"/>
          </a:xfrm>
          <a:prstGeom prst="rect">
            <a:avLst/>
          </a:prstGeom>
          <a:noFill/>
          <a:ln w="9525">
            <a:noFill/>
            <a:miter lim="800000"/>
            <a:headEnd/>
            <a:tailEnd/>
          </a:ln>
          <a:effectLst/>
        </p:spPr>
        <p:txBody>
          <a:bodyPr lIns="0" tIns="0" rIns="0" bIns="0" anchor="ctr">
            <a:spAutoFit/>
          </a:bodyPr>
          <a:lstStyle/>
          <a:p>
            <a:pPr algn="r">
              <a:defRPr/>
            </a:pPr>
            <a:r>
              <a:rPr lang="en-US" sz="211" dirty="0">
                <a:solidFill>
                  <a:srgbClr val="000000"/>
                </a:solidFill>
                <a:cs typeface="Arial" panose="020B0604020202020204" pitchFamily="34" charset="0"/>
              </a:rPr>
              <a:t>© 2020 Grant Thornton LLP  |  All rights reserved  | U.S. member firm of Grant Thornton International Ltd</a:t>
            </a:r>
          </a:p>
          <a:p>
            <a:pPr algn="r">
              <a:defRPr/>
            </a:pPr>
            <a:endParaRPr lang="en-US" sz="211" dirty="0">
              <a:solidFill>
                <a:srgbClr val="000000"/>
              </a:solidFill>
              <a:cs typeface="Arial" panose="020B0604020202020204" pitchFamily="34" charset="0"/>
            </a:endParaRPr>
          </a:p>
          <a:p>
            <a:pPr algn="r">
              <a:defRPr/>
            </a:pPr>
            <a:endParaRPr lang="en-US" sz="211" baseline="30000" dirty="0">
              <a:solidFill>
                <a:srgbClr val="000000"/>
              </a:solidFill>
              <a:cs typeface="Arial" panose="020B0604020202020204" pitchFamily="34" charset="0"/>
            </a:endParaRPr>
          </a:p>
        </p:txBody>
      </p:sp>
      <p:pic>
        <p:nvPicPr>
          <p:cNvPr id="13" name="Picture 8">
            <a:extLst>
              <a:ext uri="{FF2B5EF4-FFF2-40B4-BE49-F238E27FC236}">
                <a16:creationId xmlns:a16="http://schemas.microsoft.com/office/drawing/2014/main" id="{A58F3FB5-9D06-437F-8C14-47348A90A1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15075"/>
            <a:ext cx="21949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4" name="Picture Placeholder 4"/>
          <p:cNvSpPr>
            <a:spLocks noGrp="1"/>
          </p:cNvSpPr>
          <p:nvPr>
            <p:ph type="pic" sz="quarter" idx="10"/>
          </p:nvPr>
        </p:nvSpPr>
        <p:spPr>
          <a:xfrm>
            <a:off x="1048252" y="2451529"/>
            <a:ext cx="1406381" cy="1406381"/>
          </a:xfrm>
          <a:prstGeom prst="ellipse">
            <a:avLst/>
          </a:prstGeom>
          <a:solidFill>
            <a:schemeClr val="bg1"/>
          </a:solidFill>
          <a:ln>
            <a:noFill/>
          </a:ln>
        </p:spPr>
        <p:txBody>
          <a:bodyPr rtlCol="0" anchor="ctr">
            <a:normAutofit/>
          </a:bodyPr>
          <a:lstStyle>
            <a:lvl1pPr marL="0" indent="0" algn="ctr">
              <a:buNone/>
              <a:defRPr sz="380" baseline="0"/>
            </a:lvl1pPr>
          </a:lstStyle>
          <a:p>
            <a:pPr lvl="0"/>
            <a:r>
              <a:rPr lang="en-US" noProof="0"/>
              <a:t>Click icon to add picture</a:t>
            </a:r>
            <a:endParaRPr lang="en-US" noProof="0" dirty="0"/>
          </a:p>
        </p:txBody>
      </p:sp>
      <p:sp>
        <p:nvSpPr>
          <p:cNvPr id="15" name="Picture Placeholder 4"/>
          <p:cNvSpPr>
            <a:spLocks noGrp="1"/>
          </p:cNvSpPr>
          <p:nvPr>
            <p:ph type="pic" sz="quarter" idx="11"/>
          </p:nvPr>
        </p:nvSpPr>
        <p:spPr>
          <a:xfrm>
            <a:off x="3844768" y="2451529"/>
            <a:ext cx="1406381" cy="1406381"/>
          </a:xfrm>
          <a:prstGeom prst="ellipse">
            <a:avLst/>
          </a:prstGeom>
          <a:solidFill>
            <a:schemeClr val="bg1"/>
          </a:solidFill>
          <a:ln>
            <a:noFill/>
          </a:ln>
        </p:spPr>
        <p:txBody>
          <a:bodyPr rtlCol="0" anchor="ctr">
            <a:normAutofit/>
          </a:bodyPr>
          <a:lstStyle>
            <a:lvl1pPr marL="0" indent="0" algn="ctr">
              <a:buNone/>
              <a:defRPr sz="380" baseline="0"/>
            </a:lvl1pPr>
          </a:lstStyle>
          <a:p>
            <a:pPr lvl="0"/>
            <a:r>
              <a:rPr lang="en-US" noProof="0"/>
              <a:t>Click icon to add picture</a:t>
            </a:r>
            <a:endParaRPr lang="en-US" noProof="0" dirty="0"/>
          </a:p>
        </p:txBody>
      </p:sp>
      <p:sp>
        <p:nvSpPr>
          <p:cNvPr id="16" name="Picture Placeholder 4"/>
          <p:cNvSpPr>
            <a:spLocks noGrp="1"/>
          </p:cNvSpPr>
          <p:nvPr>
            <p:ph type="pic" sz="quarter" idx="12"/>
          </p:nvPr>
        </p:nvSpPr>
        <p:spPr>
          <a:xfrm>
            <a:off x="6633756" y="2451529"/>
            <a:ext cx="1406381" cy="1406381"/>
          </a:xfrm>
          <a:prstGeom prst="ellipse">
            <a:avLst/>
          </a:prstGeom>
          <a:solidFill>
            <a:schemeClr val="bg1"/>
          </a:solidFill>
          <a:ln>
            <a:noFill/>
          </a:ln>
        </p:spPr>
        <p:txBody>
          <a:bodyPr rtlCol="0" anchor="ctr">
            <a:normAutofit/>
          </a:bodyPr>
          <a:lstStyle>
            <a:lvl1pPr marL="0" indent="0" algn="ctr">
              <a:buNone/>
              <a:defRPr sz="380" baseline="0"/>
            </a:lvl1pPr>
          </a:lstStyle>
          <a:p>
            <a:pPr lvl="0"/>
            <a:r>
              <a:rPr lang="en-US" noProof="0"/>
              <a:t>Click icon to add picture</a:t>
            </a:r>
            <a:endParaRPr lang="en-US" noProof="0" dirty="0"/>
          </a:p>
        </p:txBody>
      </p:sp>
      <p:sp>
        <p:nvSpPr>
          <p:cNvPr id="17" name="Picture Placeholder 4"/>
          <p:cNvSpPr>
            <a:spLocks noGrp="1"/>
          </p:cNvSpPr>
          <p:nvPr>
            <p:ph type="pic" sz="quarter" idx="13"/>
          </p:nvPr>
        </p:nvSpPr>
        <p:spPr>
          <a:xfrm>
            <a:off x="9422744" y="2451529"/>
            <a:ext cx="1406381" cy="1406381"/>
          </a:xfrm>
          <a:prstGeom prst="ellipse">
            <a:avLst/>
          </a:prstGeom>
          <a:solidFill>
            <a:schemeClr val="bg1"/>
          </a:solidFill>
          <a:ln>
            <a:noFill/>
          </a:ln>
        </p:spPr>
        <p:txBody>
          <a:bodyPr rtlCol="0" anchor="ctr">
            <a:normAutofit/>
          </a:bodyPr>
          <a:lstStyle>
            <a:lvl1pPr marL="0" indent="0" algn="ctr">
              <a:buNone/>
              <a:defRPr sz="380" baseline="0"/>
            </a:lvl1pPr>
          </a:lstStyle>
          <a:p>
            <a:pPr lvl="0"/>
            <a:r>
              <a:rPr lang="en-US" noProof="0"/>
              <a:t>Click icon to add picture</a:t>
            </a:r>
            <a:endParaRPr lang="en-US" noProof="0" dirty="0"/>
          </a:p>
        </p:txBody>
      </p:sp>
      <p:sp>
        <p:nvSpPr>
          <p:cNvPr id="18" name="Text Placeholder 5"/>
          <p:cNvSpPr>
            <a:spLocks noGrp="1"/>
          </p:cNvSpPr>
          <p:nvPr>
            <p:ph type="body" sz="quarter" idx="17"/>
          </p:nvPr>
        </p:nvSpPr>
        <p:spPr>
          <a:xfrm>
            <a:off x="471283" y="4019975"/>
            <a:ext cx="2560320" cy="1828800"/>
          </a:xfrm>
        </p:spPr>
        <p:txBody>
          <a:bodyPr/>
          <a:lstStyle>
            <a:lvl1pPr marL="0" indent="0" algn="ctr">
              <a:buNone/>
              <a:defRPr sz="675">
                <a:solidFill>
                  <a:schemeClr val="accent1"/>
                </a:solidFill>
                <a:latin typeface="Arial Narrow" panose="020B0606020202030204" pitchFamily="34" charset="0"/>
              </a:defRPr>
            </a:lvl1pPr>
          </a:lstStyle>
          <a:p>
            <a:pPr lvl="0"/>
            <a:r>
              <a:rPr lang="en-US" dirty="0"/>
              <a:t>Click to edit Master text styles</a:t>
            </a:r>
          </a:p>
        </p:txBody>
      </p:sp>
      <p:sp>
        <p:nvSpPr>
          <p:cNvPr id="25" name="Text Placeholder 5"/>
          <p:cNvSpPr>
            <a:spLocks noGrp="1"/>
          </p:cNvSpPr>
          <p:nvPr>
            <p:ph type="body" sz="quarter" idx="18"/>
          </p:nvPr>
        </p:nvSpPr>
        <p:spPr>
          <a:xfrm>
            <a:off x="3262972" y="4019975"/>
            <a:ext cx="2560320" cy="1828800"/>
          </a:xfrm>
        </p:spPr>
        <p:txBody>
          <a:bodyPr/>
          <a:lstStyle>
            <a:lvl1pPr marL="0" indent="0" algn="ctr">
              <a:buNone/>
              <a:defRPr sz="675">
                <a:solidFill>
                  <a:schemeClr val="accent1"/>
                </a:solidFill>
                <a:latin typeface="Arial Narrow" panose="020B0606020202030204" pitchFamily="34" charset="0"/>
              </a:defRPr>
            </a:lvl1pPr>
          </a:lstStyle>
          <a:p>
            <a:pPr lvl="0"/>
            <a:r>
              <a:rPr lang="en-US" dirty="0"/>
              <a:t>Click to edit Master text styles</a:t>
            </a:r>
          </a:p>
        </p:txBody>
      </p:sp>
      <p:sp>
        <p:nvSpPr>
          <p:cNvPr id="26" name="Text Placeholder 5"/>
          <p:cNvSpPr>
            <a:spLocks noGrp="1"/>
          </p:cNvSpPr>
          <p:nvPr>
            <p:ph type="body" sz="quarter" idx="19"/>
          </p:nvPr>
        </p:nvSpPr>
        <p:spPr>
          <a:xfrm>
            <a:off x="6054661" y="4019975"/>
            <a:ext cx="2560320" cy="1828800"/>
          </a:xfrm>
        </p:spPr>
        <p:txBody>
          <a:bodyPr/>
          <a:lstStyle>
            <a:lvl1pPr marL="0" indent="0" algn="ctr">
              <a:buNone/>
              <a:defRPr sz="675">
                <a:solidFill>
                  <a:schemeClr val="accent1"/>
                </a:solidFill>
                <a:latin typeface="Arial Narrow" panose="020B0606020202030204" pitchFamily="34" charset="0"/>
              </a:defRPr>
            </a:lvl1pPr>
          </a:lstStyle>
          <a:p>
            <a:pPr lvl="0"/>
            <a:r>
              <a:rPr lang="en-US" dirty="0"/>
              <a:t>Click to edit Master text styles</a:t>
            </a:r>
          </a:p>
        </p:txBody>
      </p:sp>
      <p:sp>
        <p:nvSpPr>
          <p:cNvPr id="27" name="Text Placeholder 5"/>
          <p:cNvSpPr>
            <a:spLocks noGrp="1"/>
          </p:cNvSpPr>
          <p:nvPr>
            <p:ph type="body" sz="quarter" idx="20"/>
          </p:nvPr>
        </p:nvSpPr>
        <p:spPr>
          <a:xfrm>
            <a:off x="8846349" y="4019975"/>
            <a:ext cx="2560320" cy="1828800"/>
          </a:xfrm>
        </p:spPr>
        <p:txBody>
          <a:bodyPr/>
          <a:lstStyle>
            <a:lvl1pPr marL="0" indent="0" algn="ctr">
              <a:buNone/>
              <a:defRPr sz="675">
                <a:solidFill>
                  <a:schemeClr val="accent1"/>
                </a:solidFill>
                <a:latin typeface="Arial Narrow" panose="020B0606020202030204" pitchFamily="34" charset="0"/>
              </a:defRPr>
            </a:lvl1pPr>
          </a:lstStyle>
          <a:p>
            <a:pPr lvl="0"/>
            <a:r>
              <a:rPr lang="en-US" dirty="0"/>
              <a:t>Click to edit Master text styles</a:t>
            </a:r>
          </a:p>
        </p:txBody>
      </p:sp>
      <p:sp>
        <p:nvSpPr>
          <p:cNvPr id="19" name="Slide Number Placeholder 3">
            <a:extLst>
              <a:ext uri="{FF2B5EF4-FFF2-40B4-BE49-F238E27FC236}">
                <a16:creationId xmlns:a16="http://schemas.microsoft.com/office/drawing/2014/main" id="{F25BD917-4FB0-4D5B-861B-D955F2D9296F}"/>
              </a:ext>
            </a:extLst>
          </p:cNvPr>
          <p:cNvSpPr>
            <a:spLocks noGrp="1"/>
          </p:cNvSpPr>
          <p:nvPr>
            <p:ph type="sldNum" sz="quarter" idx="21"/>
          </p:nvPr>
        </p:nvSpPr>
        <p:spPr>
          <a:xfrm>
            <a:off x="11241620" y="6450016"/>
            <a:ext cx="486833" cy="268287"/>
          </a:xfrm>
        </p:spPr>
        <p:txBody>
          <a:bodyPr anchor="b" anchorCtr="0"/>
          <a:lstStyle>
            <a:lvl1pPr algn="r">
              <a:defRPr sz="296"/>
            </a:lvl1pPr>
          </a:lstStyle>
          <a:p>
            <a:pPr>
              <a:defRPr/>
            </a:pPr>
            <a:fld id="{060557C2-091D-4B23-8FC6-C127A133DBF8}" type="slidenum">
              <a:rPr lang="en-GB"/>
              <a:pPr>
                <a:defRPr/>
              </a:pPr>
              <a:t>‹#›</a:t>
            </a:fld>
            <a:endParaRPr lang="en-GB" dirty="0"/>
          </a:p>
        </p:txBody>
      </p:sp>
    </p:spTree>
    <p:extLst>
      <p:ext uri="{BB962C8B-B14F-4D97-AF65-F5344CB8AC3E}">
        <p14:creationId xmlns:p14="http://schemas.microsoft.com/office/powerpoint/2010/main" val="1824864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no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BD56FDF-8254-4465-81A8-3D83B3E1F6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15075"/>
            <a:ext cx="21949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pyright">
            <a:extLst>
              <a:ext uri="{FF2B5EF4-FFF2-40B4-BE49-F238E27FC236}">
                <a16:creationId xmlns:a16="http://schemas.microsoft.com/office/drawing/2014/main" id="{8F2458DA-1CCD-4FAD-9466-AA3684B84A0F}"/>
              </a:ext>
            </a:extLst>
          </p:cNvPr>
          <p:cNvSpPr txBox="1">
            <a:spLocks noChangeArrowheads="1"/>
          </p:cNvSpPr>
          <p:nvPr userDrawn="1"/>
        </p:nvSpPr>
        <p:spPr bwMode="auto">
          <a:xfrm>
            <a:off x="6021919" y="6628221"/>
            <a:ext cx="5295900" cy="86499"/>
          </a:xfrm>
          <a:prstGeom prst="rect">
            <a:avLst/>
          </a:prstGeom>
          <a:noFill/>
          <a:ln w="9525">
            <a:noFill/>
            <a:miter lim="800000"/>
            <a:headEnd/>
            <a:tailEnd/>
          </a:ln>
          <a:effectLst/>
        </p:spPr>
        <p:txBody>
          <a:bodyPr lIns="0" tIns="0" rIns="0" bIns="0" anchor="ctr">
            <a:spAutoFit/>
          </a:bodyPr>
          <a:lstStyle/>
          <a:p>
            <a:pPr algn="r">
              <a:defRPr/>
            </a:pPr>
            <a:r>
              <a:rPr lang="en-US" sz="211" dirty="0">
                <a:solidFill>
                  <a:srgbClr val="000000"/>
                </a:solidFill>
                <a:cs typeface="Arial" panose="020B0604020202020204" pitchFamily="34" charset="0"/>
              </a:rPr>
              <a:t>© 2020 Grant Thornton LLP  |  All rights reserved  | U.S. member firm of Grant Thornton International Ltd</a:t>
            </a:r>
          </a:p>
          <a:p>
            <a:pPr algn="r">
              <a:defRPr/>
            </a:pPr>
            <a:endParaRPr lang="en-US" sz="211" dirty="0">
              <a:solidFill>
                <a:srgbClr val="000000"/>
              </a:solidFill>
              <a:cs typeface="Arial" panose="020B0604020202020204" pitchFamily="34" charset="0"/>
            </a:endParaRPr>
          </a:p>
          <a:p>
            <a:pPr algn="r">
              <a:defRPr/>
            </a:pPr>
            <a:endParaRPr lang="en-US" sz="211" baseline="30000" dirty="0">
              <a:solidFill>
                <a:srgbClr val="000000"/>
              </a:solidFill>
              <a:cs typeface="Arial" panose="020B0604020202020204" pitchFamily="34" charset="0"/>
            </a:endParaRPr>
          </a:p>
        </p:txBody>
      </p:sp>
      <p:cxnSp>
        <p:nvCxnSpPr>
          <p:cNvPr id="5" name="Straight Connector 4">
            <a:extLst>
              <a:ext uri="{FF2B5EF4-FFF2-40B4-BE49-F238E27FC236}">
                <a16:creationId xmlns:a16="http://schemas.microsoft.com/office/drawing/2014/main" id="{EC3928BD-FC3B-4B68-9DC2-A9F08D8E5260}"/>
              </a:ext>
            </a:extLst>
          </p:cNvPr>
          <p:cNvCxnSpPr/>
          <p:nvPr userDrawn="1"/>
        </p:nvCxnSpPr>
        <p:spPr>
          <a:xfrm>
            <a:off x="635000" y="6151563"/>
            <a:ext cx="2082800"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25BF4325-216F-4FD1-83E0-F2B15DC8E02B}"/>
              </a:ext>
            </a:extLst>
          </p:cNvPr>
          <p:cNvSpPr>
            <a:spLocks noGrp="1"/>
          </p:cNvSpPr>
          <p:nvPr>
            <p:ph type="sldNum" sz="quarter" idx="10"/>
          </p:nvPr>
        </p:nvSpPr>
        <p:spPr>
          <a:xfrm>
            <a:off x="11241620" y="6450016"/>
            <a:ext cx="486833" cy="268287"/>
          </a:xfrm>
        </p:spPr>
        <p:txBody>
          <a:bodyPr anchor="b" anchorCtr="0"/>
          <a:lstStyle>
            <a:lvl1pPr algn="r">
              <a:defRPr sz="296"/>
            </a:lvl1pPr>
          </a:lstStyle>
          <a:p>
            <a:pPr>
              <a:defRPr/>
            </a:pPr>
            <a:fld id="{4C3BB8C0-000E-4AA3-8A94-4B3B92C45A85}" type="slidenum">
              <a:rPr lang="en-GB"/>
              <a:pPr>
                <a:defRPr/>
              </a:pPr>
              <a:t>‹#›</a:t>
            </a:fld>
            <a:endParaRPr lang="en-GB" dirty="0"/>
          </a:p>
        </p:txBody>
      </p:sp>
    </p:spTree>
    <p:extLst>
      <p:ext uri="{BB962C8B-B14F-4D97-AF65-F5344CB8AC3E}">
        <p14:creationId xmlns:p14="http://schemas.microsoft.com/office/powerpoint/2010/main" val="1389126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sp>
        <p:nvSpPr>
          <p:cNvPr id="5" name="Copyright">
            <a:extLst>
              <a:ext uri="{FF2B5EF4-FFF2-40B4-BE49-F238E27FC236}">
                <a16:creationId xmlns:a16="http://schemas.microsoft.com/office/drawing/2014/main" id="{893695FF-79A4-4784-8851-35E8031B1DFB}"/>
              </a:ext>
            </a:extLst>
          </p:cNvPr>
          <p:cNvSpPr txBox="1">
            <a:spLocks noChangeArrowheads="1"/>
          </p:cNvSpPr>
          <p:nvPr userDrawn="1"/>
        </p:nvSpPr>
        <p:spPr bwMode="auto">
          <a:xfrm>
            <a:off x="6021919" y="6628221"/>
            <a:ext cx="5295900" cy="86499"/>
          </a:xfrm>
          <a:prstGeom prst="rect">
            <a:avLst/>
          </a:prstGeom>
          <a:noFill/>
          <a:ln w="9525">
            <a:noFill/>
            <a:miter lim="800000"/>
            <a:headEnd/>
            <a:tailEnd/>
          </a:ln>
          <a:effectLst/>
        </p:spPr>
        <p:txBody>
          <a:bodyPr lIns="0" tIns="0" rIns="0" bIns="0" anchor="ctr">
            <a:spAutoFit/>
          </a:bodyPr>
          <a:lstStyle/>
          <a:p>
            <a:pPr algn="r">
              <a:defRPr/>
            </a:pPr>
            <a:r>
              <a:rPr lang="en-US" sz="211" dirty="0">
                <a:solidFill>
                  <a:srgbClr val="000000"/>
                </a:solidFill>
                <a:cs typeface="Arial" panose="020B0604020202020204" pitchFamily="34" charset="0"/>
              </a:rPr>
              <a:t>© 2020 Grant Thornton LLP  |  All rights reserved  | U.S. member firm of Grant Thornton International Ltd</a:t>
            </a:r>
          </a:p>
          <a:p>
            <a:pPr algn="r">
              <a:defRPr/>
            </a:pPr>
            <a:endParaRPr lang="en-US" sz="211" dirty="0">
              <a:solidFill>
                <a:srgbClr val="000000"/>
              </a:solidFill>
              <a:cs typeface="Arial" panose="020B0604020202020204" pitchFamily="34" charset="0"/>
            </a:endParaRPr>
          </a:p>
          <a:p>
            <a:pPr algn="r">
              <a:defRPr/>
            </a:pPr>
            <a:endParaRPr lang="en-US" sz="211" baseline="30000" dirty="0">
              <a:solidFill>
                <a:srgbClr val="000000"/>
              </a:solidFill>
              <a:cs typeface="Arial" panose="020B0604020202020204" pitchFamily="34" charset="0"/>
            </a:endParaRPr>
          </a:p>
        </p:txBody>
      </p:sp>
      <p:pic>
        <p:nvPicPr>
          <p:cNvPr id="6" name="Picture 7">
            <a:extLst>
              <a:ext uri="{FF2B5EF4-FFF2-40B4-BE49-F238E27FC236}">
                <a16:creationId xmlns:a16="http://schemas.microsoft.com/office/drawing/2014/main" id="{3388877E-C8D9-4FB4-8BEC-B10FB58C58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41751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1" y="1905005"/>
            <a:ext cx="10972800" cy="822413"/>
          </a:xfrm>
        </p:spPr>
        <p:txBody>
          <a:bodyPr/>
          <a:lstStyle>
            <a:lvl1pPr marL="0" marR="0" indent="0" algn="l" defTabSz="385763" rtl="0" eaLnBrk="1" fontAlgn="base" latinLnBrk="0" hangingPunct="1">
              <a:lnSpc>
                <a:spcPct val="100000"/>
              </a:lnSpc>
              <a:spcBef>
                <a:spcPct val="20000"/>
              </a:spcBef>
              <a:spcAft>
                <a:spcPct val="0"/>
              </a:spcAft>
              <a:buClrTx/>
              <a:buSzTx/>
              <a:buFont typeface="Arial" panose="020B0604020202020204" pitchFamily="34" charset="0"/>
              <a:buNone/>
              <a:tabLst/>
              <a:defRPr sz="76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1pPr>
            <a:lvl2pPr marL="313433" marR="0" indent="-120551" algn="l" defTabSz="385763" rtl="0" eaLnBrk="1" fontAlgn="base" latinLnBrk="0" hangingPunct="1">
              <a:lnSpc>
                <a:spcPct val="100000"/>
              </a:lnSpc>
              <a:spcBef>
                <a:spcPct val="20000"/>
              </a:spcBef>
              <a:spcAft>
                <a:spcPct val="0"/>
              </a:spcAft>
              <a:buClrTx/>
              <a:buSzTx/>
              <a:buFont typeface="Arial"/>
              <a:buChar char="•"/>
              <a:tabLst/>
              <a:defRPr sz="76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2pPr>
            <a:lvl3pPr marL="506314" marR="0" indent="-120551" algn="l" defTabSz="385763" rtl="0" eaLnBrk="1" fontAlgn="base" latinLnBrk="0" hangingPunct="1">
              <a:lnSpc>
                <a:spcPct val="100000"/>
              </a:lnSpc>
              <a:spcBef>
                <a:spcPct val="20000"/>
              </a:spcBef>
              <a:spcAft>
                <a:spcPct val="0"/>
              </a:spcAft>
              <a:buClrTx/>
              <a:buSzTx/>
              <a:buFont typeface="Arial"/>
              <a:buChar char="•"/>
              <a:tabLst/>
              <a:defRPr sz="76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3pPr>
            <a:lvl4pPr marL="699195" marR="0" indent="-120551" algn="l" defTabSz="385763" rtl="0" eaLnBrk="1" fontAlgn="base" latinLnBrk="0" hangingPunct="1">
              <a:lnSpc>
                <a:spcPct val="100000"/>
              </a:lnSpc>
              <a:spcBef>
                <a:spcPct val="20000"/>
              </a:spcBef>
              <a:spcAft>
                <a:spcPct val="0"/>
              </a:spcAft>
              <a:buClrTx/>
              <a:buSzTx/>
              <a:buFont typeface="Arial"/>
              <a:buChar char="•"/>
              <a:tabLst/>
              <a:defRPr sz="57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4pPr>
            <a:lvl5pPr marL="892076" marR="0" indent="-120551" algn="l" defTabSz="385763" rtl="0" eaLnBrk="1" fontAlgn="base" latinLnBrk="0" hangingPunct="1">
              <a:lnSpc>
                <a:spcPct val="100000"/>
              </a:lnSpc>
              <a:spcBef>
                <a:spcPct val="20000"/>
              </a:spcBef>
              <a:spcAft>
                <a:spcPct val="0"/>
              </a:spcAft>
              <a:buClrTx/>
              <a:buSzTx/>
              <a:buFont typeface="Arial"/>
              <a:buChar char="•"/>
              <a:tabLst/>
              <a:defRPr sz="38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p:cNvSpPr>
            <a:spLocks noGrp="1"/>
          </p:cNvSpPr>
          <p:nvPr>
            <p:ph idx="10"/>
          </p:nvPr>
        </p:nvSpPr>
        <p:spPr>
          <a:xfrm>
            <a:off x="609600" y="2817970"/>
            <a:ext cx="10972800" cy="3186023"/>
          </a:xfrm>
        </p:spPr>
        <p:txBody>
          <a:bodyPr/>
          <a:lstStyle>
            <a:lvl1pPr marL="0" marR="0" indent="0" algn="l" defTabSz="385763" rtl="0" eaLnBrk="1" fontAlgn="base" latinLnBrk="0" hangingPunct="1">
              <a:lnSpc>
                <a:spcPct val="100000"/>
              </a:lnSpc>
              <a:spcBef>
                <a:spcPct val="20000"/>
              </a:spcBef>
              <a:spcAft>
                <a:spcPct val="0"/>
              </a:spcAft>
              <a:buClrTx/>
              <a:buSzTx/>
              <a:buFont typeface="Arial" panose="020B0604020202020204" pitchFamily="34" charset="0"/>
              <a:buNone/>
              <a:tabLst/>
              <a:defRPr sz="76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1pPr>
            <a:lvl2pPr marL="313433" marR="0" indent="-120551" algn="l" defTabSz="385763" rtl="0" eaLnBrk="1" fontAlgn="base" latinLnBrk="0" hangingPunct="1">
              <a:lnSpc>
                <a:spcPct val="100000"/>
              </a:lnSpc>
              <a:spcBef>
                <a:spcPct val="20000"/>
              </a:spcBef>
              <a:spcAft>
                <a:spcPct val="0"/>
              </a:spcAft>
              <a:buClrTx/>
              <a:buSzTx/>
              <a:buFont typeface="Arial"/>
              <a:buChar char="•"/>
              <a:tabLst/>
              <a:defRPr sz="76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2pPr>
            <a:lvl3pPr marL="506314" marR="0" indent="-120551" algn="l" defTabSz="385763" rtl="0" eaLnBrk="1" fontAlgn="base" latinLnBrk="0" hangingPunct="1">
              <a:lnSpc>
                <a:spcPct val="100000"/>
              </a:lnSpc>
              <a:spcBef>
                <a:spcPct val="20000"/>
              </a:spcBef>
              <a:spcAft>
                <a:spcPct val="0"/>
              </a:spcAft>
              <a:buClrTx/>
              <a:buSzTx/>
              <a:buFont typeface="Arial"/>
              <a:buChar char="•"/>
              <a:tabLst/>
              <a:defRPr sz="76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3pPr>
            <a:lvl4pPr marL="699195" marR="0" indent="-120551" algn="l" defTabSz="385763" rtl="0" eaLnBrk="1" fontAlgn="base" latinLnBrk="0" hangingPunct="1">
              <a:lnSpc>
                <a:spcPct val="100000"/>
              </a:lnSpc>
              <a:spcBef>
                <a:spcPct val="20000"/>
              </a:spcBef>
              <a:spcAft>
                <a:spcPct val="0"/>
              </a:spcAft>
              <a:buClrTx/>
              <a:buSzTx/>
              <a:buFont typeface="Arial"/>
              <a:buChar char="•"/>
              <a:tabLst/>
              <a:defRPr sz="57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4pPr>
            <a:lvl5pPr marL="892076" marR="0" indent="-120551" algn="l" defTabSz="385763" rtl="0" eaLnBrk="1" fontAlgn="base" latinLnBrk="0" hangingPunct="1">
              <a:lnSpc>
                <a:spcPct val="100000"/>
              </a:lnSpc>
              <a:spcBef>
                <a:spcPct val="20000"/>
              </a:spcBef>
              <a:spcAft>
                <a:spcPct val="0"/>
              </a:spcAft>
              <a:buClrTx/>
              <a:buSzTx/>
              <a:buFont typeface="Arial"/>
              <a:buChar char="•"/>
              <a:tabLst/>
              <a:defRPr sz="380" b="0" i="0">
                <a:solidFill>
                  <a:schemeClr val="tx1">
                    <a:lumMod val="50000"/>
                  </a:schemeClr>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3">
            <a:extLst>
              <a:ext uri="{FF2B5EF4-FFF2-40B4-BE49-F238E27FC236}">
                <a16:creationId xmlns:a16="http://schemas.microsoft.com/office/drawing/2014/main" id="{A6225CA8-BAC3-4D8C-98B0-7E8C01DCB43E}"/>
              </a:ext>
            </a:extLst>
          </p:cNvPr>
          <p:cNvSpPr>
            <a:spLocks noGrp="1"/>
          </p:cNvSpPr>
          <p:nvPr>
            <p:ph type="sldNum" sz="quarter" idx="11"/>
          </p:nvPr>
        </p:nvSpPr>
        <p:spPr>
          <a:xfrm>
            <a:off x="11241620" y="6450016"/>
            <a:ext cx="486833" cy="268287"/>
          </a:xfrm>
        </p:spPr>
        <p:txBody>
          <a:bodyPr anchor="b" anchorCtr="0"/>
          <a:lstStyle>
            <a:lvl1pPr algn="r">
              <a:defRPr sz="296"/>
            </a:lvl1pPr>
          </a:lstStyle>
          <a:p>
            <a:pPr>
              <a:defRPr/>
            </a:pPr>
            <a:fld id="{6E858468-5E3E-4C12-81DB-1D73A250EB03}" type="slidenum">
              <a:rPr lang="en-GB"/>
              <a:pPr>
                <a:defRPr/>
              </a:pPr>
              <a:t>‹#›</a:t>
            </a:fld>
            <a:endParaRPr lang="en-GB" dirty="0"/>
          </a:p>
        </p:txBody>
      </p:sp>
    </p:spTree>
    <p:extLst>
      <p:ext uri="{BB962C8B-B14F-4D97-AF65-F5344CB8AC3E}">
        <p14:creationId xmlns:p14="http://schemas.microsoft.com/office/powerpoint/2010/main" val="298233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D8AD-9FEF-4CB2-9D4C-BAF139BCC02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84737-CC54-405C-ACFB-8E739019224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B7C9B6-FD41-42D0-9153-E85FE7D5D4E9}"/>
              </a:ext>
            </a:extLst>
          </p:cNvPr>
          <p:cNvSpPr>
            <a:spLocks noGrp="1"/>
          </p:cNvSpPr>
          <p:nvPr>
            <p:ph type="dt" sz="half" idx="10"/>
          </p:nvPr>
        </p:nvSpPr>
        <p:spPr/>
        <p:txBody>
          <a:bodyPr/>
          <a:lstStyle>
            <a:lvl1pPr>
              <a:defRPr/>
            </a:lvl1pPr>
          </a:lstStyle>
          <a:p>
            <a:pPr>
              <a:defRPr/>
            </a:pPr>
            <a:fld id="{EBD7F82B-8BC0-4DC1-B2F1-9E4A28B4AFF7}" type="datetimeFigureOut">
              <a:rPr lang="en-US"/>
              <a:pPr>
                <a:defRPr/>
              </a:pPr>
              <a:t>2/8/2026</a:t>
            </a:fld>
            <a:endParaRPr lang="en-US" dirty="0"/>
          </a:p>
        </p:txBody>
      </p:sp>
      <p:sp>
        <p:nvSpPr>
          <p:cNvPr id="5" name="Footer Placeholder 4">
            <a:extLst>
              <a:ext uri="{FF2B5EF4-FFF2-40B4-BE49-F238E27FC236}">
                <a16:creationId xmlns:a16="http://schemas.microsoft.com/office/drawing/2014/main" id="{AC215648-2E9D-4B98-86D7-2917A65EB8E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4FB6DBA-3083-4935-91AC-579E5048C2D7}"/>
              </a:ext>
            </a:extLst>
          </p:cNvPr>
          <p:cNvSpPr>
            <a:spLocks noGrp="1"/>
          </p:cNvSpPr>
          <p:nvPr>
            <p:ph type="sldNum" sz="quarter" idx="12"/>
          </p:nvPr>
        </p:nvSpPr>
        <p:spPr/>
        <p:txBody>
          <a:bodyPr/>
          <a:lstStyle>
            <a:lvl1pPr>
              <a:defRPr/>
            </a:lvl1pPr>
          </a:lstStyle>
          <a:p>
            <a:pPr>
              <a:defRPr/>
            </a:pPr>
            <a:fld id="{D4DDA19A-71E7-4557-8EAC-9514BA414DD5}" type="slidenum">
              <a:rPr lang="en-US"/>
              <a:pPr>
                <a:defRPr/>
              </a:pPr>
              <a:t>‹#›</a:t>
            </a:fld>
            <a:endParaRPr lang="en-US" dirty="0"/>
          </a:p>
        </p:txBody>
      </p:sp>
    </p:spTree>
    <p:extLst>
      <p:ext uri="{BB962C8B-B14F-4D97-AF65-F5344CB8AC3E}">
        <p14:creationId xmlns:p14="http://schemas.microsoft.com/office/powerpoint/2010/main" val="4090167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2249855-9B2A-411D-94AB-F1313C518AEA}"/>
              </a:ext>
            </a:extLst>
          </p:cNvPr>
          <p:cNvCxnSpPr/>
          <p:nvPr userDrawn="1"/>
        </p:nvCxnSpPr>
        <p:spPr>
          <a:xfrm>
            <a:off x="635000" y="6151563"/>
            <a:ext cx="2082800"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sp>
        <p:nvSpPr>
          <p:cNvPr id="6" name="Copyright">
            <a:extLst>
              <a:ext uri="{FF2B5EF4-FFF2-40B4-BE49-F238E27FC236}">
                <a16:creationId xmlns:a16="http://schemas.microsoft.com/office/drawing/2014/main" id="{20CB4036-52D6-4D09-868A-1CB117B5F050}"/>
              </a:ext>
            </a:extLst>
          </p:cNvPr>
          <p:cNvSpPr txBox="1">
            <a:spLocks noChangeArrowheads="1"/>
          </p:cNvSpPr>
          <p:nvPr userDrawn="1"/>
        </p:nvSpPr>
        <p:spPr bwMode="auto">
          <a:xfrm>
            <a:off x="6021919" y="6628221"/>
            <a:ext cx="5295900" cy="86499"/>
          </a:xfrm>
          <a:prstGeom prst="rect">
            <a:avLst/>
          </a:prstGeom>
          <a:noFill/>
          <a:ln w="9525">
            <a:noFill/>
            <a:miter lim="800000"/>
            <a:headEnd/>
            <a:tailEnd/>
          </a:ln>
          <a:effectLst/>
        </p:spPr>
        <p:txBody>
          <a:bodyPr lIns="0" tIns="0" rIns="0" bIns="0" anchor="ctr">
            <a:spAutoFit/>
          </a:bodyPr>
          <a:lstStyle/>
          <a:p>
            <a:pPr algn="r">
              <a:defRPr/>
            </a:pPr>
            <a:r>
              <a:rPr lang="en-US" sz="211" dirty="0">
                <a:solidFill>
                  <a:srgbClr val="000000"/>
                </a:solidFill>
                <a:cs typeface="Arial" panose="020B0604020202020204" pitchFamily="34" charset="0"/>
              </a:rPr>
              <a:t>© 2020 Grant Thornton LLP  |  All rights reserved  | U.S. member firm of Grant Thornton International Ltd</a:t>
            </a:r>
          </a:p>
          <a:p>
            <a:pPr algn="r">
              <a:defRPr/>
            </a:pPr>
            <a:endParaRPr lang="en-US" sz="211" dirty="0">
              <a:solidFill>
                <a:srgbClr val="000000"/>
              </a:solidFill>
              <a:cs typeface="Arial" panose="020B0604020202020204" pitchFamily="34" charset="0"/>
            </a:endParaRPr>
          </a:p>
          <a:p>
            <a:pPr algn="r">
              <a:defRPr/>
            </a:pPr>
            <a:endParaRPr lang="en-US" sz="211" baseline="30000" dirty="0">
              <a:solidFill>
                <a:srgbClr val="000000"/>
              </a:solidFill>
              <a:cs typeface="Arial" panose="020B0604020202020204" pitchFamily="34" charset="0"/>
            </a:endParaRPr>
          </a:p>
        </p:txBody>
      </p:sp>
      <p:pic>
        <p:nvPicPr>
          <p:cNvPr id="7" name="Picture 8">
            <a:extLst>
              <a:ext uri="{FF2B5EF4-FFF2-40B4-BE49-F238E27FC236}">
                <a16:creationId xmlns:a16="http://schemas.microsoft.com/office/drawing/2014/main" id="{D610048D-7D23-4E72-A212-33F98C2F4F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15075"/>
            <a:ext cx="21949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609600" y="1917700"/>
            <a:ext cx="10972800" cy="414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b="1" i="0">
                <a:solidFill>
                  <a:srgbClr val="4F2D7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lide Number Placeholder 3">
            <a:extLst>
              <a:ext uri="{FF2B5EF4-FFF2-40B4-BE49-F238E27FC236}">
                <a16:creationId xmlns:a16="http://schemas.microsoft.com/office/drawing/2014/main" id="{81FE02CC-3A45-4D3C-B30C-E30D0C97D69A}"/>
              </a:ext>
            </a:extLst>
          </p:cNvPr>
          <p:cNvSpPr>
            <a:spLocks noGrp="1"/>
          </p:cNvSpPr>
          <p:nvPr>
            <p:ph type="sldNum" sz="quarter" idx="11"/>
          </p:nvPr>
        </p:nvSpPr>
        <p:spPr>
          <a:xfrm>
            <a:off x="11241620" y="6450016"/>
            <a:ext cx="486833" cy="268287"/>
          </a:xfrm>
        </p:spPr>
        <p:txBody>
          <a:bodyPr anchor="b" anchorCtr="0"/>
          <a:lstStyle>
            <a:lvl1pPr algn="r">
              <a:defRPr sz="296"/>
            </a:lvl1pPr>
          </a:lstStyle>
          <a:p>
            <a:pPr>
              <a:defRPr/>
            </a:pPr>
            <a:fld id="{87417C0A-CAAF-471B-875E-2923FEBCCA2A}" type="slidenum">
              <a:rPr lang="en-GB"/>
              <a:pPr>
                <a:defRPr/>
              </a:pPr>
              <a:t>‹#›</a:t>
            </a:fld>
            <a:endParaRPr lang="en-GB" dirty="0"/>
          </a:p>
        </p:txBody>
      </p:sp>
    </p:spTree>
    <p:extLst>
      <p:ext uri="{BB962C8B-B14F-4D97-AF65-F5344CB8AC3E}">
        <p14:creationId xmlns:p14="http://schemas.microsoft.com/office/powerpoint/2010/main" val="140532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7955E0-F36D-4C28-9DD0-767DA01F7D29}"/>
              </a:ext>
            </a:extLst>
          </p:cNvPr>
          <p:cNvSpPr>
            <a:spLocks noGrp="1"/>
          </p:cNvSpPr>
          <p:nvPr>
            <p:ph type="dt" sz="half" idx="10"/>
          </p:nvPr>
        </p:nvSpPr>
        <p:spPr>
          <a:xfrm>
            <a:off x="1507273" y="6356352"/>
            <a:ext cx="2743200" cy="365125"/>
          </a:xfrm>
          <a:prstGeom prst="rect">
            <a:avLst/>
          </a:prstGeom>
        </p:spPr>
        <p:txBody>
          <a:bodyPr/>
          <a:lstStyle/>
          <a:p>
            <a:endParaRPr lang="en-US" dirty="0"/>
          </a:p>
        </p:txBody>
      </p:sp>
    </p:spTree>
    <p:extLst>
      <p:ext uri="{BB962C8B-B14F-4D97-AF65-F5344CB8AC3E}">
        <p14:creationId xmlns:p14="http://schemas.microsoft.com/office/powerpoint/2010/main" val="13723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2D87-D68B-4375-9173-A1B11CC47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51B94-26B8-4152-A090-FD48AB4E08DE}"/>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B1C831-5988-4CB5-B971-C1BCDE771135}"/>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62A9C3B-0055-4F5C-8926-D92B18DFC3A9}"/>
              </a:ext>
            </a:extLst>
          </p:cNvPr>
          <p:cNvSpPr>
            <a:spLocks noGrp="1"/>
          </p:cNvSpPr>
          <p:nvPr>
            <p:ph type="dt" sz="half" idx="10"/>
          </p:nvPr>
        </p:nvSpPr>
        <p:spPr/>
        <p:txBody>
          <a:bodyPr/>
          <a:lstStyle>
            <a:lvl1pPr>
              <a:defRPr/>
            </a:lvl1pPr>
          </a:lstStyle>
          <a:p>
            <a:pPr>
              <a:defRPr/>
            </a:pPr>
            <a:fld id="{EA49B4B5-2DDF-4C4B-937F-C9C662EAA132}" type="datetimeFigureOut">
              <a:rPr lang="en-US"/>
              <a:pPr>
                <a:defRPr/>
              </a:pPr>
              <a:t>2/8/2026</a:t>
            </a:fld>
            <a:endParaRPr lang="en-US" dirty="0"/>
          </a:p>
        </p:txBody>
      </p:sp>
      <p:sp>
        <p:nvSpPr>
          <p:cNvPr id="6" name="Footer Placeholder 4">
            <a:extLst>
              <a:ext uri="{FF2B5EF4-FFF2-40B4-BE49-F238E27FC236}">
                <a16:creationId xmlns:a16="http://schemas.microsoft.com/office/drawing/2014/main" id="{88B4138C-E5F2-4CE6-A2FD-02AE21A328E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AED5D6-05D6-4394-A86F-4B94C139B760}"/>
              </a:ext>
            </a:extLst>
          </p:cNvPr>
          <p:cNvSpPr>
            <a:spLocks noGrp="1"/>
          </p:cNvSpPr>
          <p:nvPr>
            <p:ph type="sldNum" sz="quarter" idx="12"/>
          </p:nvPr>
        </p:nvSpPr>
        <p:spPr/>
        <p:txBody>
          <a:bodyPr/>
          <a:lstStyle>
            <a:lvl1pPr>
              <a:defRPr/>
            </a:lvl1pPr>
          </a:lstStyle>
          <a:p>
            <a:pPr>
              <a:defRPr/>
            </a:pPr>
            <a:fld id="{F6671590-39A7-41A4-922A-1D1D4E6757C7}" type="slidenum">
              <a:rPr lang="en-US"/>
              <a:pPr>
                <a:defRPr/>
              </a:pPr>
              <a:t>‹#›</a:t>
            </a:fld>
            <a:endParaRPr lang="en-US" dirty="0"/>
          </a:p>
        </p:txBody>
      </p:sp>
    </p:spTree>
    <p:extLst>
      <p:ext uri="{BB962C8B-B14F-4D97-AF65-F5344CB8AC3E}">
        <p14:creationId xmlns:p14="http://schemas.microsoft.com/office/powerpoint/2010/main" val="239972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1F41-9B67-4B7A-86C3-D975E29D95A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DB8C56-A803-42A5-BCDE-129D7CBB638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2068B0-B84D-486D-B465-E5330710A1D9}"/>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BD0CE-55B8-4B00-BFDC-29B7D5CE0AE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1C0C07-4E23-4FF9-BE42-B206698A408B}"/>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574CE39-C139-4DAA-8930-E314C6DEE4D4}"/>
              </a:ext>
            </a:extLst>
          </p:cNvPr>
          <p:cNvSpPr>
            <a:spLocks noGrp="1"/>
          </p:cNvSpPr>
          <p:nvPr>
            <p:ph type="dt" sz="half" idx="10"/>
          </p:nvPr>
        </p:nvSpPr>
        <p:spPr/>
        <p:txBody>
          <a:bodyPr/>
          <a:lstStyle>
            <a:lvl1pPr>
              <a:defRPr/>
            </a:lvl1pPr>
          </a:lstStyle>
          <a:p>
            <a:pPr>
              <a:defRPr/>
            </a:pPr>
            <a:fld id="{FC24BE09-A428-4480-AB77-1972E53BBF66}" type="datetimeFigureOut">
              <a:rPr lang="en-US"/>
              <a:pPr>
                <a:defRPr/>
              </a:pPr>
              <a:t>2/8/2026</a:t>
            </a:fld>
            <a:endParaRPr lang="en-US" dirty="0"/>
          </a:p>
        </p:txBody>
      </p:sp>
      <p:sp>
        <p:nvSpPr>
          <p:cNvPr id="8" name="Footer Placeholder 4">
            <a:extLst>
              <a:ext uri="{FF2B5EF4-FFF2-40B4-BE49-F238E27FC236}">
                <a16:creationId xmlns:a16="http://schemas.microsoft.com/office/drawing/2014/main" id="{86457D16-4699-475F-A986-00459C4812D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01BAF42-A71F-41F4-B773-F91B50E12863}"/>
              </a:ext>
            </a:extLst>
          </p:cNvPr>
          <p:cNvSpPr>
            <a:spLocks noGrp="1"/>
          </p:cNvSpPr>
          <p:nvPr>
            <p:ph type="sldNum" sz="quarter" idx="12"/>
          </p:nvPr>
        </p:nvSpPr>
        <p:spPr/>
        <p:txBody>
          <a:bodyPr/>
          <a:lstStyle>
            <a:lvl1pPr>
              <a:defRPr/>
            </a:lvl1pPr>
          </a:lstStyle>
          <a:p>
            <a:pPr>
              <a:defRPr/>
            </a:pPr>
            <a:fld id="{5151BFEC-FF75-4F03-96B8-91792D80C172}" type="slidenum">
              <a:rPr lang="en-US"/>
              <a:pPr>
                <a:defRPr/>
              </a:pPr>
              <a:t>‹#›</a:t>
            </a:fld>
            <a:endParaRPr lang="en-US" dirty="0"/>
          </a:p>
        </p:txBody>
      </p:sp>
    </p:spTree>
    <p:extLst>
      <p:ext uri="{BB962C8B-B14F-4D97-AF65-F5344CB8AC3E}">
        <p14:creationId xmlns:p14="http://schemas.microsoft.com/office/powerpoint/2010/main" val="232409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D2B6A-24D0-4256-8AEF-4F83B0FC2E4F}"/>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1FB323-8027-4592-A2E0-CA44F68ED673}"/>
              </a:ext>
            </a:extLst>
          </p:cNvPr>
          <p:cNvSpPr>
            <a:spLocks noGrp="1"/>
          </p:cNvSpPr>
          <p:nvPr>
            <p:ph type="dt" sz="half" idx="10"/>
          </p:nvPr>
        </p:nvSpPr>
        <p:spPr/>
        <p:txBody>
          <a:bodyPr/>
          <a:lstStyle>
            <a:lvl1pPr>
              <a:defRPr/>
            </a:lvl1pPr>
          </a:lstStyle>
          <a:p>
            <a:pPr>
              <a:defRPr/>
            </a:pPr>
            <a:fld id="{5428D127-2054-4F3F-B7F9-40F65295AAE8}" type="datetimeFigureOut">
              <a:rPr lang="en-US"/>
              <a:pPr>
                <a:defRPr/>
              </a:pPr>
              <a:t>2/8/2026</a:t>
            </a:fld>
            <a:endParaRPr lang="en-US" dirty="0"/>
          </a:p>
        </p:txBody>
      </p:sp>
      <p:sp>
        <p:nvSpPr>
          <p:cNvPr id="4" name="Footer Placeholder 4">
            <a:extLst>
              <a:ext uri="{FF2B5EF4-FFF2-40B4-BE49-F238E27FC236}">
                <a16:creationId xmlns:a16="http://schemas.microsoft.com/office/drawing/2014/main" id="{11192C8C-0A96-4D31-88C4-5B441046AB8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39E291C-9319-43FE-A54D-6E0E0F0802B6}"/>
              </a:ext>
            </a:extLst>
          </p:cNvPr>
          <p:cNvSpPr>
            <a:spLocks noGrp="1"/>
          </p:cNvSpPr>
          <p:nvPr>
            <p:ph type="sldNum" sz="quarter" idx="12"/>
          </p:nvPr>
        </p:nvSpPr>
        <p:spPr/>
        <p:txBody>
          <a:bodyPr/>
          <a:lstStyle>
            <a:lvl1pPr>
              <a:defRPr/>
            </a:lvl1pPr>
          </a:lstStyle>
          <a:p>
            <a:pPr>
              <a:defRPr/>
            </a:pPr>
            <a:fld id="{81749429-CFFB-4B20-99BA-5B3E76FAF62E}" type="slidenum">
              <a:rPr lang="en-US"/>
              <a:pPr>
                <a:defRPr/>
              </a:pPr>
              <a:t>‹#›</a:t>
            </a:fld>
            <a:endParaRPr lang="en-US" dirty="0"/>
          </a:p>
        </p:txBody>
      </p:sp>
    </p:spTree>
    <p:extLst>
      <p:ext uri="{BB962C8B-B14F-4D97-AF65-F5344CB8AC3E}">
        <p14:creationId xmlns:p14="http://schemas.microsoft.com/office/powerpoint/2010/main" val="69255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38227D-7A26-4EAA-A2AA-D1C6929638D5}"/>
              </a:ext>
            </a:extLst>
          </p:cNvPr>
          <p:cNvSpPr>
            <a:spLocks noGrp="1"/>
          </p:cNvSpPr>
          <p:nvPr>
            <p:ph type="dt" sz="half" idx="10"/>
          </p:nvPr>
        </p:nvSpPr>
        <p:spPr/>
        <p:txBody>
          <a:bodyPr/>
          <a:lstStyle>
            <a:lvl1pPr>
              <a:defRPr/>
            </a:lvl1pPr>
          </a:lstStyle>
          <a:p>
            <a:pPr>
              <a:defRPr/>
            </a:pPr>
            <a:fld id="{A2C33A27-FEC2-4D24-99EF-9C1096AD4B1C}" type="datetimeFigureOut">
              <a:rPr lang="en-US"/>
              <a:pPr>
                <a:defRPr/>
              </a:pPr>
              <a:t>2/8/2026</a:t>
            </a:fld>
            <a:endParaRPr lang="en-US" dirty="0"/>
          </a:p>
        </p:txBody>
      </p:sp>
      <p:sp>
        <p:nvSpPr>
          <p:cNvPr id="3" name="Footer Placeholder 4">
            <a:extLst>
              <a:ext uri="{FF2B5EF4-FFF2-40B4-BE49-F238E27FC236}">
                <a16:creationId xmlns:a16="http://schemas.microsoft.com/office/drawing/2014/main" id="{0C0681FC-8FA4-4CCC-B7CF-F3BC9995E0B5}"/>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CA41B46-E92F-4E07-AFED-244B396A665D}"/>
              </a:ext>
            </a:extLst>
          </p:cNvPr>
          <p:cNvSpPr>
            <a:spLocks noGrp="1"/>
          </p:cNvSpPr>
          <p:nvPr>
            <p:ph type="sldNum" sz="quarter" idx="12"/>
          </p:nvPr>
        </p:nvSpPr>
        <p:spPr/>
        <p:txBody>
          <a:bodyPr/>
          <a:lstStyle>
            <a:lvl1pPr>
              <a:defRPr/>
            </a:lvl1pPr>
          </a:lstStyle>
          <a:p>
            <a:pPr>
              <a:defRPr/>
            </a:pPr>
            <a:fld id="{AE926B39-1F34-4A10-A962-23EF2B24B047}" type="slidenum">
              <a:rPr lang="en-US"/>
              <a:pPr>
                <a:defRPr/>
              </a:pPr>
              <a:t>‹#›</a:t>
            </a:fld>
            <a:endParaRPr lang="en-US" dirty="0"/>
          </a:p>
        </p:txBody>
      </p:sp>
    </p:spTree>
    <p:extLst>
      <p:ext uri="{BB962C8B-B14F-4D97-AF65-F5344CB8AC3E}">
        <p14:creationId xmlns:p14="http://schemas.microsoft.com/office/powerpoint/2010/main" val="317658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13D2-4865-45D4-9E0F-F9DF5D04473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00213-7EE2-4484-9C3C-8C92E960449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D5F8F9-AC8B-45A6-AFFE-D501CC54917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2EF497A-F0B6-4214-A40A-D353D40E0B14}"/>
              </a:ext>
            </a:extLst>
          </p:cNvPr>
          <p:cNvSpPr>
            <a:spLocks noGrp="1"/>
          </p:cNvSpPr>
          <p:nvPr>
            <p:ph type="dt" sz="half" idx="10"/>
          </p:nvPr>
        </p:nvSpPr>
        <p:spPr/>
        <p:txBody>
          <a:bodyPr/>
          <a:lstStyle>
            <a:lvl1pPr>
              <a:defRPr/>
            </a:lvl1pPr>
          </a:lstStyle>
          <a:p>
            <a:pPr>
              <a:defRPr/>
            </a:pPr>
            <a:fld id="{5C956FAE-1A04-4060-A1FB-E5C8C028B731}" type="datetimeFigureOut">
              <a:rPr lang="en-US"/>
              <a:pPr>
                <a:defRPr/>
              </a:pPr>
              <a:t>2/8/2026</a:t>
            </a:fld>
            <a:endParaRPr lang="en-US" dirty="0"/>
          </a:p>
        </p:txBody>
      </p:sp>
      <p:sp>
        <p:nvSpPr>
          <p:cNvPr id="6" name="Footer Placeholder 4">
            <a:extLst>
              <a:ext uri="{FF2B5EF4-FFF2-40B4-BE49-F238E27FC236}">
                <a16:creationId xmlns:a16="http://schemas.microsoft.com/office/drawing/2014/main" id="{ADA15377-62B3-42F7-892E-DF4EB7F4D2D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BE856D7-071E-4767-AB60-24DA08496416}"/>
              </a:ext>
            </a:extLst>
          </p:cNvPr>
          <p:cNvSpPr>
            <a:spLocks noGrp="1"/>
          </p:cNvSpPr>
          <p:nvPr>
            <p:ph type="sldNum" sz="quarter" idx="12"/>
          </p:nvPr>
        </p:nvSpPr>
        <p:spPr/>
        <p:txBody>
          <a:bodyPr/>
          <a:lstStyle>
            <a:lvl1pPr>
              <a:defRPr/>
            </a:lvl1pPr>
          </a:lstStyle>
          <a:p>
            <a:pPr>
              <a:defRPr/>
            </a:pPr>
            <a:fld id="{656792DF-221E-4853-B3AD-14D68F854970}" type="slidenum">
              <a:rPr lang="en-US"/>
              <a:pPr>
                <a:defRPr/>
              </a:pPr>
              <a:t>‹#›</a:t>
            </a:fld>
            <a:endParaRPr lang="en-US" dirty="0"/>
          </a:p>
        </p:txBody>
      </p:sp>
    </p:spTree>
    <p:extLst>
      <p:ext uri="{BB962C8B-B14F-4D97-AF65-F5344CB8AC3E}">
        <p14:creationId xmlns:p14="http://schemas.microsoft.com/office/powerpoint/2010/main" val="123761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07F8-F084-4115-9518-8888EABC088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623B23-D294-4276-A525-125A0A0838F8}"/>
              </a:ext>
            </a:extLst>
          </p:cNvPr>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28B0F874-BBCB-4D0F-8670-B861805F3A1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C570644-18DD-4213-A120-CC5C5A4258B2}"/>
              </a:ext>
            </a:extLst>
          </p:cNvPr>
          <p:cNvSpPr>
            <a:spLocks noGrp="1"/>
          </p:cNvSpPr>
          <p:nvPr>
            <p:ph type="dt" sz="half" idx="10"/>
          </p:nvPr>
        </p:nvSpPr>
        <p:spPr/>
        <p:txBody>
          <a:bodyPr/>
          <a:lstStyle>
            <a:lvl1pPr>
              <a:defRPr/>
            </a:lvl1pPr>
          </a:lstStyle>
          <a:p>
            <a:pPr>
              <a:defRPr/>
            </a:pPr>
            <a:fld id="{D05CBD2C-3A58-4C12-B5A8-15893180093D}" type="datetimeFigureOut">
              <a:rPr lang="en-US"/>
              <a:pPr>
                <a:defRPr/>
              </a:pPr>
              <a:t>2/8/2026</a:t>
            </a:fld>
            <a:endParaRPr lang="en-US" dirty="0"/>
          </a:p>
        </p:txBody>
      </p:sp>
      <p:sp>
        <p:nvSpPr>
          <p:cNvPr id="6" name="Footer Placeholder 4">
            <a:extLst>
              <a:ext uri="{FF2B5EF4-FFF2-40B4-BE49-F238E27FC236}">
                <a16:creationId xmlns:a16="http://schemas.microsoft.com/office/drawing/2014/main" id="{577B2EA3-D6AF-4ACC-8631-7456D441378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C6593B8-6F2A-45B4-8D0E-FAAA6B88D61A}"/>
              </a:ext>
            </a:extLst>
          </p:cNvPr>
          <p:cNvSpPr>
            <a:spLocks noGrp="1"/>
          </p:cNvSpPr>
          <p:nvPr>
            <p:ph type="sldNum" sz="quarter" idx="12"/>
          </p:nvPr>
        </p:nvSpPr>
        <p:spPr/>
        <p:txBody>
          <a:bodyPr/>
          <a:lstStyle>
            <a:lvl1pPr>
              <a:defRPr/>
            </a:lvl1pPr>
          </a:lstStyle>
          <a:p>
            <a:pPr>
              <a:defRPr/>
            </a:pPr>
            <a:fld id="{37E8417E-A04C-44D7-B491-653183CA5C90}" type="slidenum">
              <a:rPr lang="en-US"/>
              <a:pPr>
                <a:defRPr/>
              </a:pPr>
              <a:t>‹#›</a:t>
            </a:fld>
            <a:endParaRPr lang="en-US" dirty="0"/>
          </a:p>
        </p:txBody>
      </p:sp>
    </p:spTree>
    <p:extLst>
      <p:ext uri="{BB962C8B-B14F-4D97-AF65-F5344CB8AC3E}">
        <p14:creationId xmlns:p14="http://schemas.microsoft.com/office/powerpoint/2010/main" val="116747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8312050-81CC-45DC-A8F9-BA8B6B99020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0CFCF7CA-C2F9-4261-BF5F-EE8C9345F8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B66DBB-5CC1-43AC-B9A7-612107CD45E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1200" smtClean="0">
                <a:solidFill>
                  <a:schemeClr val="tx1">
                    <a:tint val="75000"/>
                  </a:schemeClr>
                </a:solidFill>
              </a:defRPr>
            </a:lvl1pPr>
          </a:lstStyle>
          <a:p>
            <a:pPr>
              <a:defRPr/>
            </a:pPr>
            <a:fld id="{4DCC03A9-5253-4B56-A176-21386C8008A8}" type="datetimeFigureOut">
              <a:rPr lang="en-US"/>
              <a:pPr>
                <a:defRPr/>
              </a:pPr>
              <a:t>2/8/2026</a:t>
            </a:fld>
            <a:endParaRPr lang="en-US" dirty="0"/>
          </a:p>
        </p:txBody>
      </p:sp>
      <p:sp>
        <p:nvSpPr>
          <p:cNvPr id="5" name="Footer Placeholder 4">
            <a:extLst>
              <a:ext uri="{FF2B5EF4-FFF2-40B4-BE49-F238E27FC236}">
                <a16:creationId xmlns:a16="http://schemas.microsoft.com/office/drawing/2014/main" id="{EBF51B09-6AE2-4255-BA81-5A6262EFAC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F96A5792-6C18-4C48-8797-D128E64380D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BCDC7D10-EA69-40AC-8E90-5C87E4DD28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DCC03A9-5253-4B56-A176-21386C8008A8}" type="datetimeFigureOut">
              <a:rPr lang="en-US" smtClean="0"/>
              <a:pPr>
                <a:defRPr/>
              </a:pPr>
              <a:t>2/8/2026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CDC7D10-EA69-40AC-8E90-5C87E4DD2896}" type="slidenum">
              <a:rPr lang="en-US" smtClean="0"/>
              <a:pPr>
                <a:defRPr/>
              </a:pPr>
              <a:t>‹#›</a:t>
            </a:fld>
            <a:endParaRPr lang="en-US" dirty="0"/>
          </a:p>
        </p:txBody>
      </p:sp>
    </p:spTree>
    <p:extLst>
      <p:ext uri="{BB962C8B-B14F-4D97-AF65-F5344CB8AC3E}">
        <p14:creationId xmlns:p14="http://schemas.microsoft.com/office/powerpoint/2010/main" val="78999844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12" r:id="rId13"/>
    <p:sldLayoutId id="2147483713" r:id="rId14"/>
    <p:sldLayoutId id="2147483714" r:id="rId15"/>
    <p:sldLayoutId id="2147483715" r:id="rId16"/>
    <p:sldLayoutId id="2147483716" r:id="rId17"/>
    <p:sldLayoutId id="2147483717" r:id="rId18"/>
    <p:sldLayoutId id="214748371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4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9.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9.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5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3.png"/><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5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wmf"/></Relationships>
</file>

<file path=ppt/slides/_rels/slide5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9.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emf"/><Relationship Id="rId1" Type="http://schemas.openxmlformats.org/officeDocument/2006/relationships/slideLayout" Target="../slideLayouts/slideLayout14.xml"/><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9.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4.png"/><Relationship Id="rId1" Type="http://schemas.openxmlformats.org/officeDocument/2006/relationships/slideLayout" Target="../slideLayouts/slideLayout14.xml"/><Relationship Id="rId4" Type="http://schemas.openxmlformats.org/officeDocument/2006/relationships/image" Target="../media/image3.wmf"/></Relationships>
</file>

<file path=ppt/slides/_rels/slide6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 Id="rId4" Type="http://schemas.openxmlformats.org/officeDocument/2006/relationships/image" Target="../media/image55.emf"/></Relationships>
</file>

<file path=ppt/slides/_rels/slide6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6.png"/><Relationship Id="rId1" Type="http://schemas.openxmlformats.org/officeDocument/2006/relationships/slideLayout" Target="../slideLayouts/slideLayout14.xml"/><Relationship Id="rId4" Type="http://schemas.openxmlformats.org/officeDocument/2006/relationships/image" Target="../media/image3.wmf"/></Relationships>
</file>

<file path=ppt/slides/_rels/slide77.xml.rels><?xml version="1.0" encoding="UTF-8" standalone="yes"?>
<Relationships xmlns="http://schemas.openxmlformats.org/package/2006/relationships"><Relationship Id="rId3" Type="http://schemas.openxmlformats.org/officeDocument/2006/relationships/hyperlink" Target="mailto:mholmes@cost.org" TargetMode="External"/><Relationship Id="rId2" Type="http://schemas.openxmlformats.org/officeDocument/2006/relationships/hyperlink" Target="mailto:dlindholm@cost.org" TargetMode="External"/><Relationship Id="rId1" Type="http://schemas.openxmlformats.org/officeDocument/2006/relationships/slideLayout" Target="../slideLayouts/slideLayout14.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hyperlink" Target="http://www.cost.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1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0">
            <a:extLst>
              <a:ext uri="{FF2B5EF4-FFF2-40B4-BE49-F238E27FC236}">
                <a16:creationId xmlns:a16="http://schemas.microsoft.com/office/drawing/2014/main" id="{05FFF227-40D7-4724-8B63-8FCD7F7BDF1E}"/>
              </a:ext>
            </a:extLst>
          </p:cNvPr>
          <p:cNvSpPr txBox="1">
            <a:spLocks noChangeArrowheads="1"/>
          </p:cNvSpPr>
          <p:nvPr/>
        </p:nvSpPr>
        <p:spPr bwMode="auto">
          <a:xfrm>
            <a:off x="839416" y="1268761"/>
            <a:ext cx="10297143" cy="388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t>Indirect Taxes – The Best (and Worst) from a State Tax Policy Perspective</a:t>
            </a:r>
          </a:p>
          <a:p>
            <a:pPr algn="ctr" eaLnBrk="1" hangingPunct="1">
              <a:spcBef>
                <a:spcPct val="0"/>
              </a:spcBef>
              <a:buFontTx/>
              <a:buNone/>
            </a:pPr>
            <a:endParaRPr lang="en-US" altLang="en-US" sz="3600" b="1" dirty="0"/>
          </a:p>
          <a:p>
            <a:pPr algn="ctr" eaLnBrk="1" hangingPunct="1">
              <a:spcBef>
                <a:spcPct val="0"/>
              </a:spcBef>
              <a:buFontTx/>
              <a:buNone/>
            </a:pPr>
            <a:r>
              <a:rPr lang="en-US" altLang="en-US" sz="3000" b="1" dirty="0"/>
              <a:t>Mark Holmes,</a:t>
            </a:r>
          </a:p>
          <a:p>
            <a:pPr algn="ctr" eaLnBrk="1" hangingPunct="1">
              <a:spcBef>
                <a:spcPct val="0"/>
              </a:spcBef>
              <a:buFontTx/>
              <a:buNone/>
            </a:pPr>
            <a:r>
              <a:rPr lang="en-US" altLang="en-US" sz="3000" b="1" dirty="0"/>
              <a:t>Tax Counsel - COST</a:t>
            </a:r>
          </a:p>
          <a:p>
            <a:pPr algn="ctr" eaLnBrk="1" hangingPunct="1">
              <a:spcBef>
                <a:spcPct val="0"/>
              </a:spcBef>
              <a:buFontTx/>
              <a:buNone/>
            </a:pPr>
            <a:endParaRPr lang="en-US" altLang="en-US" sz="2000" b="1" dirty="0"/>
          </a:p>
        </p:txBody>
      </p:sp>
      <p:graphicFrame>
        <p:nvGraphicFramePr>
          <p:cNvPr id="2" name="Object 11">
            <a:extLst>
              <a:ext uri="{FF2B5EF4-FFF2-40B4-BE49-F238E27FC236}">
                <a16:creationId xmlns:a16="http://schemas.microsoft.com/office/drawing/2014/main" id="{86E8E5A6-779A-1F51-37A0-E8E39F0F7C1A}"/>
              </a:ext>
            </a:extLst>
          </p:cNvPr>
          <p:cNvGraphicFramePr>
            <a:graphicFrameLocks noChangeAspect="1"/>
          </p:cNvGraphicFramePr>
          <p:nvPr>
            <p:extLst>
              <p:ext uri="{D42A27DB-BD31-4B8C-83A1-F6EECF244321}">
                <p14:modId xmlns:p14="http://schemas.microsoft.com/office/powerpoint/2010/main" val="2511965844"/>
              </p:ext>
            </p:extLst>
          </p:nvPr>
        </p:nvGraphicFramePr>
        <p:xfrm>
          <a:off x="9336360" y="6031112"/>
          <a:ext cx="2604120"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2" name="Object 11">
                        <a:extLst>
                          <a:ext uri="{FF2B5EF4-FFF2-40B4-BE49-F238E27FC236}">
                            <a16:creationId xmlns:a16="http://schemas.microsoft.com/office/drawing/2014/main" id="{86E8E5A6-779A-1F51-37A0-E8E39F0F7C1A}"/>
                          </a:ext>
                        </a:extLst>
                      </p:cNvPr>
                      <p:cNvPicPr>
                        <a:picLocks noChangeAspect="1" noChangeArrowheads="1"/>
                      </p:cNvPicPr>
                      <p:nvPr/>
                    </p:nvPicPr>
                    <p:blipFill>
                      <a:blip r:embed="rId3"/>
                      <a:srcRect/>
                      <a:stretch>
                        <a:fillRect/>
                      </a:stretch>
                    </p:blipFill>
                    <p:spPr bwMode="auto">
                      <a:xfrm>
                        <a:off x="9336360" y="6031112"/>
                        <a:ext cx="2604120" cy="681036"/>
                      </a:xfrm>
                      <a:prstGeom prst="rect">
                        <a:avLst/>
                      </a:prstGeom>
                      <a:noFill/>
                      <a:ln>
                        <a:noFill/>
                      </a:ln>
                      <a:effec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BEF823-BAB9-8710-5B9C-4A109B33FC77}"/>
              </a:ext>
            </a:extLst>
          </p:cNvPr>
          <p:cNvPicPr>
            <a:picLocks noGrp="1" noChangeAspect="1"/>
          </p:cNvPicPr>
          <p:nvPr>
            <p:ph idx="1"/>
          </p:nvPr>
        </p:nvPicPr>
        <p:blipFill>
          <a:blip r:embed="rId2"/>
          <a:stretch>
            <a:fillRect/>
          </a:stretch>
        </p:blipFill>
        <p:spPr>
          <a:xfrm>
            <a:off x="643467" y="1070780"/>
            <a:ext cx="10905066" cy="4716438"/>
          </a:xfrm>
          <a:prstGeom prst="rect">
            <a:avLst/>
          </a:prstGeom>
        </p:spPr>
      </p:pic>
      <p:graphicFrame>
        <p:nvGraphicFramePr>
          <p:cNvPr id="6" name="Object 11">
            <a:extLst>
              <a:ext uri="{FF2B5EF4-FFF2-40B4-BE49-F238E27FC236}">
                <a16:creationId xmlns:a16="http://schemas.microsoft.com/office/drawing/2014/main" id="{488945D8-3425-05DF-46F2-4F3577735972}"/>
              </a:ext>
            </a:extLst>
          </p:cNvPr>
          <p:cNvGraphicFramePr>
            <a:graphicFrameLocks noChangeAspect="1"/>
          </p:cNvGraphicFramePr>
          <p:nvPr>
            <p:extLst>
              <p:ext uri="{D42A27DB-BD31-4B8C-83A1-F6EECF244321}">
                <p14:modId xmlns:p14="http://schemas.microsoft.com/office/powerpoint/2010/main" val="3165594191"/>
              </p:ext>
            </p:extLst>
          </p:nvPr>
        </p:nvGraphicFramePr>
        <p:xfrm>
          <a:off x="9240400" y="6021288"/>
          <a:ext cx="2760256"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6" name="Object 11">
                        <a:extLst>
                          <a:ext uri="{FF2B5EF4-FFF2-40B4-BE49-F238E27FC236}">
                            <a16:creationId xmlns:a16="http://schemas.microsoft.com/office/drawing/2014/main" id="{488945D8-3425-05DF-46F2-4F3577735972}"/>
                          </a:ext>
                        </a:extLst>
                      </p:cNvPr>
                      <p:cNvPicPr>
                        <a:picLocks noChangeAspect="1" noChangeArrowheads="1"/>
                      </p:cNvPicPr>
                      <p:nvPr/>
                    </p:nvPicPr>
                    <p:blipFill>
                      <a:blip r:embed="rId4"/>
                      <a:srcRect/>
                      <a:stretch>
                        <a:fillRect/>
                      </a:stretch>
                    </p:blipFill>
                    <p:spPr bwMode="auto">
                      <a:xfrm>
                        <a:off x="9240400" y="6021288"/>
                        <a:ext cx="2760256"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1020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FCBAEB-71FA-97D9-637E-E4AE5563CD63}"/>
              </a:ext>
            </a:extLst>
          </p:cNvPr>
          <p:cNvSpPr>
            <a:spLocks noGrp="1"/>
          </p:cNvSpPr>
          <p:nvPr>
            <p:ph type="sldNum" sz="quarter" idx="12"/>
          </p:nvPr>
        </p:nvSpPr>
        <p:spPr>
          <a:xfrm>
            <a:off x="10843491" y="6356351"/>
            <a:ext cx="510309"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4130490-5FA6-4B44-B511-75903C5A9DFB}" type="slidenum">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Arial"/>
              <a:sym typeface="Arial"/>
            </a:endParaRPr>
          </a:p>
        </p:txBody>
      </p:sp>
      <p:sp>
        <p:nvSpPr>
          <p:cNvPr id="5" name="Title 5">
            <a:extLst>
              <a:ext uri="{FF2B5EF4-FFF2-40B4-BE49-F238E27FC236}">
                <a16:creationId xmlns:a16="http://schemas.microsoft.com/office/drawing/2014/main" id="{B9C596F7-7E3F-CF4F-E03F-413D66A1688B}"/>
              </a:ext>
            </a:extLst>
          </p:cNvPr>
          <p:cNvSpPr txBox="1">
            <a:spLocks/>
          </p:cNvSpPr>
          <p:nvPr/>
        </p:nvSpPr>
        <p:spPr>
          <a:xfrm>
            <a:off x="1256092" y="180711"/>
            <a:ext cx="10544128" cy="9841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Narrow" panose="020B0606020202030204" pitchFamily="34" charset="0"/>
                <a:ea typeface="Roboto Medium" panose="02000000000000000000" pitchFamily="2" charset="0"/>
                <a:cs typeface="Calibri" panose="020F0502020204030204" pitchFamily="34" charset="0"/>
                <a:sym typeface="Arial"/>
              </a:rPr>
              <a:t>Estimated “Excess” Business Property Taxes and Pyramided Sales Taxes on Business Inputs  FY24 </a:t>
            </a:r>
            <a:endParaRPr kumimoji="0" lang="en-US" sz="3600" b="1" i="0" u="none" strike="noStrike" kern="1200" cap="none" spc="0" normalizeH="0" baseline="0" noProof="0" dirty="0">
              <a:ln>
                <a:noFill/>
              </a:ln>
              <a:solidFill>
                <a:prstClr val="black"/>
              </a:solidFill>
              <a:effectLst/>
              <a:uLnTx/>
              <a:uFillTx/>
              <a:latin typeface="Arial Narrow" panose="020B0606020202030204" pitchFamily="34" charset="0"/>
              <a:cs typeface="Calibri" panose="020F0502020204030204" pitchFamily="34" charset="0"/>
              <a:sym typeface="Arial"/>
            </a:endParaRPr>
          </a:p>
        </p:txBody>
      </p:sp>
      <p:sp>
        <p:nvSpPr>
          <p:cNvPr id="7" name="TextBox 6">
            <a:extLst>
              <a:ext uri="{FF2B5EF4-FFF2-40B4-BE49-F238E27FC236}">
                <a16:creationId xmlns:a16="http://schemas.microsoft.com/office/drawing/2014/main" id="{34CDD7E6-3330-B061-D365-DAD273CE19EF}"/>
              </a:ext>
            </a:extLst>
          </p:cNvPr>
          <p:cNvSpPr txBox="1"/>
          <p:nvPr/>
        </p:nvSpPr>
        <p:spPr>
          <a:xfrm>
            <a:off x="636675" y="1206098"/>
            <a:ext cx="9806980"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a:sym typeface="Arial"/>
              </a:rPr>
              <a:t>Amount the Largest State and Local Business Taxes Exceed Taxes Based on Deviation from Neutral Tax Design, FY24 ($ billions)</a:t>
            </a:r>
          </a:p>
        </p:txBody>
      </p:sp>
      <p:graphicFrame>
        <p:nvGraphicFramePr>
          <p:cNvPr id="8" name="Table 7">
            <a:extLst>
              <a:ext uri="{FF2B5EF4-FFF2-40B4-BE49-F238E27FC236}">
                <a16:creationId xmlns:a16="http://schemas.microsoft.com/office/drawing/2014/main" id="{42C771BA-CDDB-E4B5-1B3E-AA473363D2E7}"/>
              </a:ext>
            </a:extLst>
          </p:cNvPr>
          <p:cNvGraphicFramePr>
            <a:graphicFrameLocks noGrp="1"/>
          </p:cNvGraphicFramePr>
          <p:nvPr/>
        </p:nvGraphicFramePr>
        <p:xfrm>
          <a:off x="713508" y="1544652"/>
          <a:ext cx="10640292" cy="3718560"/>
        </p:xfrm>
        <a:graphic>
          <a:graphicData uri="http://schemas.openxmlformats.org/drawingml/2006/table">
            <a:tbl>
              <a:tblPr firstRow="1" bandRow="1">
                <a:tableStyleId>{073A0DAA-6AF3-43AB-8588-CEC1D06C72B9}</a:tableStyleId>
              </a:tblPr>
              <a:tblGrid>
                <a:gridCol w="2248220">
                  <a:extLst>
                    <a:ext uri="{9D8B030D-6E8A-4147-A177-3AD203B41FA5}">
                      <a16:colId xmlns:a16="http://schemas.microsoft.com/office/drawing/2014/main" val="3546830453"/>
                    </a:ext>
                  </a:extLst>
                </a:gridCol>
                <a:gridCol w="2248220">
                  <a:extLst>
                    <a:ext uri="{9D8B030D-6E8A-4147-A177-3AD203B41FA5}">
                      <a16:colId xmlns:a16="http://schemas.microsoft.com/office/drawing/2014/main" val="3391431272"/>
                    </a:ext>
                  </a:extLst>
                </a:gridCol>
                <a:gridCol w="2874179">
                  <a:extLst>
                    <a:ext uri="{9D8B030D-6E8A-4147-A177-3AD203B41FA5}">
                      <a16:colId xmlns:a16="http://schemas.microsoft.com/office/drawing/2014/main" val="3913032967"/>
                    </a:ext>
                  </a:extLst>
                </a:gridCol>
                <a:gridCol w="3269673">
                  <a:extLst>
                    <a:ext uri="{9D8B030D-6E8A-4147-A177-3AD203B41FA5}">
                      <a16:colId xmlns:a16="http://schemas.microsoft.com/office/drawing/2014/main" val="3479831075"/>
                    </a:ext>
                  </a:extLst>
                </a:gridCol>
              </a:tblGrid>
              <a:tr h="1920240">
                <a:tc>
                  <a:txBody>
                    <a:bodyPr/>
                    <a:lstStyle/>
                    <a:p>
                      <a:endParaRPr lang="en-US" sz="2000" dirty="0">
                        <a:latin typeface="Arial Narrow" panose="020B0606020202030204" pitchFamily="34" charset="0"/>
                      </a:endParaRPr>
                    </a:p>
                  </a:txBody>
                  <a:tcPr>
                    <a:solidFill>
                      <a:schemeClr val="tx1">
                        <a:lumMod val="50000"/>
                        <a:lumOff val="50000"/>
                      </a:schemeClr>
                    </a:solidFill>
                  </a:tcPr>
                </a:tc>
                <a:tc>
                  <a:txBody>
                    <a:bodyPr/>
                    <a:lstStyle/>
                    <a:p>
                      <a:r>
                        <a:rPr lang="en-US" sz="2000" dirty="0">
                          <a:latin typeface="Arial Narrow" panose="020B0606020202030204" pitchFamily="34" charset="0"/>
                        </a:rPr>
                        <a:t>Estimated Business Tax Paid (EY)</a:t>
                      </a:r>
                    </a:p>
                  </a:txBody>
                  <a:tcPr>
                    <a:solidFill>
                      <a:schemeClr val="tx1">
                        <a:lumMod val="50000"/>
                        <a:lumOff val="50000"/>
                      </a:schemeClr>
                    </a:solidFill>
                  </a:tcPr>
                </a:tc>
                <a:tc>
                  <a:txBody>
                    <a:bodyPr/>
                    <a:lstStyle/>
                    <a:p>
                      <a:r>
                        <a:rPr lang="en-US" sz="2000" dirty="0">
                          <a:latin typeface="Arial Narrow" panose="020B0606020202030204" pitchFamily="34" charset="0"/>
                        </a:rPr>
                        <a:t>Estimated Tax if Business Property Is Taxed at Homeowner ETR/ tax base; and SUT on Non-Pyramided Business Inputs </a:t>
                      </a:r>
                    </a:p>
                  </a:txBody>
                  <a:tcPr>
                    <a:solidFill>
                      <a:schemeClr val="tx1">
                        <a:lumMod val="50000"/>
                        <a:lumOff val="50000"/>
                      </a:schemeClr>
                    </a:solidFill>
                  </a:tcPr>
                </a:tc>
                <a:tc>
                  <a:txBody>
                    <a:bodyPr/>
                    <a:lstStyle/>
                    <a:p>
                      <a:r>
                        <a:rPr lang="en-US" sz="2000" dirty="0">
                          <a:latin typeface="Arial Narrow" panose="020B0606020202030204" pitchFamily="34" charset="0"/>
                        </a:rPr>
                        <a:t>Excess Tax Based on Neutral Tax Design</a:t>
                      </a:r>
                    </a:p>
                  </a:txBody>
                  <a:tcPr>
                    <a:solidFill>
                      <a:schemeClr val="tx1">
                        <a:lumMod val="50000"/>
                        <a:lumOff val="50000"/>
                      </a:schemeClr>
                    </a:solidFill>
                  </a:tcPr>
                </a:tc>
                <a:extLst>
                  <a:ext uri="{0D108BD9-81ED-4DB2-BD59-A6C34878D82A}">
                    <a16:rowId xmlns:a16="http://schemas.microsoft.com/office/drawing/2014/main" val="4165555131"/>
                  </a:ext>
                </a:extLst>
              </a:tr>
              <a:tr h="701040">
                <a:tc>
                  <a:txBody>
                    <a:bodyPr/>
                    <a:lstStyle/>
                    <a:p>
                      <a:r>
                        <a:rPr lang="en-US" sz="2000" dirty="0">
                          <a:latin typeface="Arial Narrow" panose="020B0606020202030204" pitchFamily="34" charset="0"/>
                        </a:rPr>
                        <a:t>Property Tax on Business Property</a:t>
                      </a:r>
                    </a:p>
                  </a:txBody>
                  <a:tcPr>
                    <a:solidFill>
                      <a:schemeClr val="bg2">
                        <a:lumMod val="75000"/>
                      </a:schemeClr>
                    </a:solidFill>
                  </a:tcPr>
                </a:tc>
                <a:tc>
                  <a:txBody>
                    <a:bodyPr/>
                    <a:lstStyle/>
                    <a:p>
                      <a:r>
                        <a:rPr lang="en-US" sz="2000" dirty="0">
                          <a:latin typeface="Arial Narrow" panose="020B0606020202030204" pitchFamily="34" charset="0"/>
                        </a:rPr>
                        <a:t>$390.3</a:t>
                      </a:r>
                    </a:p>
                  </a:txBody>
                  <a:tcPr>
                    <a:solidFill>
                      <a:schemeClr val="bg2">
                        <a:lumMod val="75000"/>
                      </a:schemeClr>
                    </a:solidFill>
                  </a:tcPr>
                </a:tc>
                <a:tc>
                  <a:txBody>
                    <a:bodyPr/>
                    <a:lstStyle/>
                    <a:p>
                      <a:r>
                        <a:rPr lang="en-US" sz="2000" dirty="0">
                          <a:latin typeface="Arial Narrow" panose="020B0606020202030204" pitchFamily="34" charset="0"/>
                        </a:rPr>
                        <a:t>$249.0</a:t>
                      </a:r>
                    </a:p>
                  </a:txBody>
                  <a:tcPr>
                    <a:solidFill>
                      <a:schemeClr val="bg2">
                        <a:lumMod val="75000"/>
                      </a:schemeClr>
                    </a:solidFill>
                  </a:tcPr>
                </a:tc>
                <a:tc>
                  <a:txBody>
                    <a:bodyPr/>
                    <a:lstStyle/>
                    <a:p>
                      <a:r>
                        <a:rPr lang="en-US" sz="2000" dirty="0">
                          <a:latin typeface="Arial Narrow" panose="020B0606020202030204" pitchFamily="34" charset="0"/>
                        </a:rPr>
                        <a:t>$141.4</a:t>
                      </a:r>
                    </a:p>
                  </a:txBody>
                  <a:tcPr>
                    <a:solidFill>
                      <a:schemeClr val="bg2">
                        <a:lumMod val="75000"/>
                      </a:schemeClr>
                    </a:solidFill>
                  </a:tcPr>
                </a:tc>
                <a:extLst>
                  <a:ext uri="{0D108BD9-81ED-4DB2-BD59-A6C34878D82A}">
                    <a16:rowId xmlns:a16="http://schemas.microsoft.com/office/drawing/2014/main" val="3054134756"/>
                  </a:ext>
                </a:extLst>
              </a:tr>
              <a:tr h="701040">
                <a:tc>
                  <a:txBody>
                    <a:bodyPr/>
                    <a:lstStyle/>
                    <a:p>
                      <a:r>
                        <a:rPr lang="en-US" sz="2000" dirty="0">
                          <a:latin typeface="Arial Narrow" panose="020B0606020202030204" pitchFamily="34" charset="0"/>
                        </a:rPr>
                        <a:t>Sales Tax on Business Inputs</a:t>
                      </a:r>
                    </a:p>
                  </a:txBody>
                  <a:tcPr>
                    <a:solidFill>
                      <a:schemeClr val="bg2">
                        <a:lumMod val="75000"/>
                      </a:schemeClr>
                    </a:solidFill>
                  </a:tcPr>
                </a:tc>
                <a:tc>
                  <a:txBody>
                    <a:bodyPr/>
                    <a:lstStyle/>
                    <a:p>
                      <a:r>
                        <a:rPr lang="en-US" sz="2000" dirty="0">
                          <a:latin typeface="Arial Narrow" panose="020B0606020202030204" pitchFamily="34" charset="0"/>
                        </a:rPr>
                        <a:t>$245.3</a:t>
                      </a:r>
                    </a:p>
                  </a:txBody>
                  <a:tcPr>
                    <a:solidFill>
                      <a:schemeClr val="bg2">
                        <a:lumMod val="75000"/>
                      </a:schemeClr>
                    </a:solidFill>
                  </a:tcPr>
                </a:tc>
                <a:tc>
                  <a:txBody>
                    <a:bodyPr/>
                    <a:lstStyle/>
                    <a:p>
                      <a:r>
                        <a:rPr lang="en-US" sz="2000" dirty="0">
                          <a:latin typeface="Arial Narrow" panose="020B0606020202030204" pitchFamily="34" charset="0"/>
                        </a:rPr>
                        <a:t>$124.8</a:t>
                      </a:r>
                    </a:p>
                  </a:txBody>
                  <a:tcPr>
                    <a:solidFill>
                      <a:schemeClr val="bg2">
                        <a:lumMod val="75000"/>
                      </a:schemeClr>
                    </a:solidFill>
                  </a:tcPr>
                </a:tc>
                <a:tc>
                  <a:txBody>
                    <a:bodyPr/>
                    <a:lstStyle/>
                    <a:p>
                      <a:r>
                        <a:rPr lang="en-US" sz="2000" dirty="0">
                          <a:latin typeface="Arial Narrow" panose="020B0606020202030204" pitchFamily="34" charset="0"/>
                        </a:rPr>
                        <a:t>$120.5</a:t>
                      </a:r>
                    </a:p>
                  </a:txBody>
                  <a:tcPr>
                    <a:solidFill>
                      <a:schemeClr val="bg2">
                        <a:lumMod val="75000"/>
                      </a:schemeClr>
                    </a:solidFill>
                  </a:tcPr>
                </a:tc>
                <a:extLst>
                  <a:ext uri="{0D108BD9-81ED-4DB2-BD59-A6C34878D82A}">
                    <a16:rowId xmlns:a16="http://schemas.microsoft.com/office/drawing/2014/main" val="1731593567"/>
                  </a:ext>
                </a:extLst>
              </a:tr>
              <a:tr h="396240">
                <a:tc>
                  <a:txBody>
                    <a:bodyPr/>
                    <a:lstStyle/>
                    <a:p>
                      <a:r>
                        <a:rPr lang="en-US" sz="2000" dirty="0">
                          <a:latin typeface="Arial Narrow" panose="020B0606020202030204" pitchFamily="34" charset="0"/>
                        </a:rPr>
                        <a:t>Total Selected Taxes</a:t>
                      </a:r>
                    </a:p>
                  </a:txBody>
                  <a:tcPr>
                    <a:solidFill>
                      <a:schemeClr val="bg2">
                        <a:lumMod val="75000"/>
                      </a:schemeClr>
                    </a:solidFill>
                  </a:tcPr>
                </a:tc>
                <a:tc>
                  <a:txBody>
                    <a:bodyPr/>
                    <a:lstStyle/>
                    <a:p>
                      <a:r>
                        <a:rPr lang="en-US" sz="2000" dirty="0">
                          <a:latin typeface="Arial Narrow" panose="020B0606020202030204" pitchFamily="34" charset="0"/>
                        </a:rPr>
                        <a:t>$635.6</a:t>
                      </a:r>
                    </a:p>
                  </a:txBody>
                  <a:tcPr>
                    <a:solidFill>
                      <a:schemeClr val="bg2">
                        <a:lumMod val="75000"/>
                      </a:schemeClr>
                    </a:solidFill>
                  </a:tcPr>
                </a:tc>
                <a:tc>
                  <a:txBody>
                    <a:bodyPr/>
                    <a:lstStyle/>
                    <a:p>
                      <a:r>
                        <a:rPr lang="en-US" sz="2000" dirty="0">
                          <a:latin typeface="Arial Narrow" panose="020B0606020202030204" pitchFamily="34" charset="0"/>
                        </a:rPr>
                        <a:t>373.8</a:t>
                      </a:r>
                    </a:p>
                  </a:txBody>
                  <a:tcPr>
                    <a:solidFill>
                      <a:schemeClr val="bg2">
                        <a:lumMod val="75000"/>
                      </a:schemeClr>
                    </a:solidFill>
                  </a:tcPr>
                </a:tc>
                <a:tc>
                  <a:txBody>
                    <a:bodyPr/>
                    <a:lstStyle/>
                    <a:p>
                      <a:r>
                        <a:rPr lang="en-US" sz="2000" dirty="0">
                          <a:latin typeface="Arial Narrow" panose="020B0606020202030204" pitchFamily="34" charset="0"/>
                        </a:rPr>
                        <a:t>$261.8</a:t>
                      </a:r>
                    </a:p>
                  </a:txBody>
                  <a:tcPr>
                    <a:solidFill>
                      <a:schemeClr val="bg2">
                        <a:lumMod val="75000"/>
                      </a:schemeClr>
                    </a:solidFill>
                  </a:tcPr>
                </a:tc>
                <a:extLst>
                  <a:ext uri="{0D108BD9-81ED-4DB2-BD59-A6C34878D82A}">
                    <a16:rowId xmlns:a16="http://schemas.microsoft.com/office/drawing/2014/main" val="4061206616"/>
                  </a:ext>
                </a:extLst>
              </a:tr>
            </a:tbl>
          </a:graphicData>
        </a:graphic>
      </p:graphicFrame>
      <p:sp>
        <p:nvSpPr>
          <p:cNvPr id="9" name="TextBox 8">
            <a:extLst>
              <a:ext uri="{FF2B5EF4-FFF2-40B4-BE49-F238E27FC236}">
                <a16:creationId xmlns:a16="http://schemas.microsoft.com/office/drawing/2014/main" id="{4A8D113B-8F2B-2DFA-4246-6F64248DC804}"/>
              </a:ext>
            </a:extLst>
          </p:cNvPr>
          <p:cNvSpPr txBox="1"/>
          <p:nvPr/>
        </p:nvSpPr>
        <p:spPr>
          <a:xfrm>
            <a:off x="713508" y="5263212"/>
            <a:ext cx="9963879" cy="109260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30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cs typeface="Arial"/>
                <a:sym typeface="Arial"/>
              </a:rPr>
              <a:t>Source: Total State and Local Business Taxes: State-by-State Estimates for FY24, prepared by Ernst &amp; Young for COST and STRI, December 2025</a:t>
            </a:r>
          </a:p>
          <a:p>
            <a:pPr marL="0" marR="0" lvl="0" indent="0" algn="l" defTabSz="914377"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0" noProof="0" dirty="0">
                <a:ln>
                  <a:noFill/>
                </a:ln>
                <a:solidFill>
                  <a:srgbClr val="0A1627"/>
                </a:solidFill>
                <a:effectLst/>
                <a:uLnTx/>
                <a:uFillTx/>
                <a:latin typeface="Arial Narrow" panose="020B0606020202030204" pitchFamily="34" charset="0"/>
                <a:cs typeface="Arial"/>
                <a:sym typeface="Arial"/>
              </a:rPr>
              <a:t>Ernst &amp; Young LLP estimates based on data from the Bureau of Economic Analysis, the U.S. Census Bureau Annual Survey of State and Local Government Finances, and the </a:t>
            </a:r>
            <a:r>
              <a:rPr kumimoji="0" lang="en-US" sz="1200" b="0" i="0" u="none" strike="noStrike" kern="1200" cap="none" spc="0" normalizeH="0" baseline="0" noProof="0" dirty="0">
                <a:ln>
                  <a:noFill/>
                </a:ln>
                <a:solidFill>
                  <a:srgbClr val="203343"/>
                </a:solidFill>
                <a:effectLst/>
                <a:uLnTx/>
                <a:uFillTx/>
                <a:latin typeface="Arial Narrow" panose="020B0606020202030204" pitchFamily="34" charset="0"/>
                <a:cs typeface="Arial"/>
                <a:sym typeface="Arial"/>
              </a:rPr>
              <a:t>Lincoln Institute of Land Policy/Minnesota Center for Fiscal Excellence 50-state property tax comparison study</a:t>
            </a:r>
          </a:p>
          <a:p>
            <a:pPr marL="0" marR="0" lvl="0" indent="0" algn="l" defTabSz="914377"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0" noProof="0" dirty="0">
                <a:ln>
                  <a:noFill/>
                </a:ln>
                <a:solidFill>
                  <a:srgbClr val="203343"/>
                </a:solidFill>
                <a:effectLst/>
                <a:uLnTx/>
                <a:uFillTx/>
                <a:latin typeface="Arial Narrow" panose="020B0606020202030204" pitchFamily="34" charset="0"/>
                <a:cs typeface="Calibri" panose="020F0502020204030204" pitchFamily="34" charset="0"/>
              </a:rPr>
              <a:t>See: </a:t>
            </a:r>
            <a:r>
              <a:rPr kumimoji="0" lang="en-US" sz="1200" b="0" i="0" u="none" strike="noStrike" kern="1200" cap="none" spc="0" normalizeH="0" baseline="0" noProof="0" dirty="0">
                <a:ln>
                  <a:noFill/>
                </a:ln>
                <a:solidFill>
                  <a:srgbClr val="203343"/>
                </a:solidFill>
                <a:effectLst/>
                <a:uLnTx/>
                <a:uFillTx/>
                <a:latin typeface="Arial Narrow" panose="020B0606020202030204" pitchFamily="34" charset="0"/>
                <a:cs typeface="Times New Roman" panose="02020603050405020304" pitchFamily="18" charset="0"/>
              </a:rPr>
              <a:t>Karl A. Frieden, “Wearing Blinders in the Debate Over Business’s ‘Fair Share’ of State Taxes”, </a:t>
            </a:r>
            <a:r>
              <a:rPr kumimoji="0" lang="en-US" sz="1200" b="0" i="1" u="none" strike="noStrike" kern="1200" cap="none" spc="0" normalizeH="0" baseline="0" noProof="0" dirty="0">
                <a:ln>
                  <a:noFill/>
                </a:ln>
                <a:solidFill>
                  <a:srgbClr val="203343"/>
                </a:solidFill>
                <a:effectLst/>
                <a:uLnTx/>
                <a:uFillTx/>
                <a:latin typeface="Arial Narrow" panose="020B0606020202030204" pitchFamily="34" charset="0"/>
                <a:cs typeface="Times New Roman" panose="02020603050405020304" pitchFamily="18" charset="0"/>
              </a:rPr>
              <a:t>Tax Notes State</a:t>
            </a:r>
            <a:r>
              <a:rPr kumimoji="0" lang="en-US" sz="1200" b="0" i="0" u="none" strike="noStrike" kern="1200" cap="none" spc="0" normalizeH="0" baseline="0" noProof="0" dirty="0">
                <a:ln>
                  <a:noFill/>
                </a:ln>
                <a:solidFill>
                  <a:srgbClr val="203343"/>
                </a:solidFill>
                <a:effectLst/>
                <a:uLnTx/>
                <a:uFillTx/>
                <a:latin typeface="Arial Narrow" panose="020B0606020202030204" pitchFamily="34" charset="0"/>
                <a:cs typeface="Times New Roman" panose="02020603050405020304" pitchFamily="18" charset="0"/>
              </a:rPr>
              <a:t>, April 8, 2024; and Karl A. Frieden, “The Boomerang Effect of the Business ‘Fair Share’ Tax Debate,”  </a:t>
            </a:r>
            <a:r>
              <a:rPr kumimoji="0" lang="en-US" sz="1200" b="0" i="1" u="none" strike="noStrike" kern="1200" cap="none" spc="0" normalizeH="0" baseline="0" noProof="0" dirty="0">
                <a:ln>
                  <a:noFill/>
                </a:ln>
                <a:solidFill>
                  <a:srgbClr val="203343"/>
                </a:solidFill>
                <a:effectLst/>
                <a:uLnTx/>
                <a:uFillTx/>
                <a:latin typeface="Arial Narrow" panose="020B0606020202030204" pitchFamily="34" charset="0"/>
                <a:cs typeface="Times New Roman" panose="02020603050405020304" pitchFamily="18" charset="0"/>
              </a:rPr>
              <a:t>Tax Notes State</a:t>
            </a:r>
            <a:r>
              <a:rPr kumimoji="0" lang="en-US" sz="1200" b="0" i="0" u="none" strike="noStrike" kern="1200" cap="none" spc="0" normalizeH="0" baseline="0" noProof="0" dirty="0">
                <a:ln>
                  <a:noFill/>
                </a:ln>
                <a:solidFill>
                  <a:srgbClr val="203343"/>
                </a:solidFill>
                <a:effectLst/>
                <a:uLnTx/>
                <a:uFillTx/>
                <a:latin typeface="Arial Narrow" panose="020B0606020202030204" pitchFamily="34" charset="0"/>
                <a:cs typeface="Times New Roman" panose="02020603050405020304" pitchFamily="18" charset="0"/>
              </a:rPr>
              <a:t>, February 10, 2025</a:t>
            </a:r>
            <a:endPar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cs typeface="Arial"/>
              <a:sym typeface="Arial"/>
            </a:endParaRPr>
          </a:p>
        </p:txBody>
      </p:sp>
      <p:pic>
        <p:nvPicPr>
          <p:cNvPr id="2" name="Picture 1">
            <a:extLst>
              <a:ext uri="{FF2B5EF4-FFF2-40B4-BE49-F238E27FC236}">
                <a16:creationId xmlns:a16="http://schemas.microsoft.com/office/drawing/2014/main" id="{E094F771-51C1-A104-D65A-3BD102468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344" y="148626"/>
            <a:ext cx="1575471" cy="504151"/>
          </a:xfrm>
          <a:prstGeom prst="rect">
            <a:avLst/>
          </a:prstGeom>
        </p:spPr>
      </p:pic>
      <p:cxnSp>
        <p:nvCxnSpPr>
          <p:cNvPr id="3" name="Straight Connector 2">
            <a:extLst>
              <a:ext uri="{FF2B5EF4-FFF2-40B4-BE49-F238E27FC236}">
                <a16:creationId xmlns:a16="http://schemas.microsoft.com/office/drawing/2014/main" id="{FF27DF4A-AD06-EF2F-D165-9042EBB1B031}"/>
              </a:ext>
            </a:extLst>
          </p:cNvPr>
          <p:cNvCxnSpPr/>
          <p:nvPr/>
        </p:nvCxnSpPr>
        <p:spPr>
          <a:xfrm>
            <a:off x="1256092" y="116486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1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2152650" y="3131368"/>
            <a:ext cx="7886700" cy="595263"/>
          </a:xfrm>
        </p:spPr>
        <p:txBody>
          <a:bodyPr>
            <a:normAutofit lnSpcReduction="10000"/>
          </a:bodyPr>
          <a:lstStyle/>
          <a:p>
            <a:pPr marL="0" indent="0" algn="ctr">
              <a:buNone/>
            </a:pPr>
            <a:r>
              <a:rPr lang="en-US" altLang="en-US" sz="4000" b="1" dirty="0">
                <a:latin typeface="Arial" panose="020B0604020202020204" pitchFamily="34" charset="0"/>
                <a:cs typeface="Arial" panose="020B0604020202020204" pitchFamily="34" charset="0"/>
              </a:rPr>
              <a:t>Reason for COST Scorecards</a:t>
            </a:r>
          </a:p>
        </p:txBody>
      </p:sp>
      <p:graphicFrame>
        <p:nvGraphicFramePr>
          <p:cNvPr id="5" name="Object 11">
            <a:extLst>
              <a:ext uri="{FF2B5EF4-FFF2-40B4-BE49-F238E27FC236}">
                <a16:creationId xmlns:a16="http://schemas.microsoft.com/office/drawing/2014/main" id="{6255DF36-C796-AE5C-72BE-52F50073257A}"/>
              </a:ext>
            </a:extLst>
          </p:cNvPr>
          <p:cNvGraphicFramePr>
            <a:graphicFrameLocks noChangeAspect="1"/>
          </p:cNvGraphicFramePr>
          <p:nvPr>
            <p:extLst>
              <p:ext uri="{D42A27DB-BD31-4B8C-83A1-F6EECF244321}">
                <p14:modId xmlns:p14="http://schemas.microsoft.com/office/powerpoint/2010/main" val="2795132414"/>
              </p:ext>
            </p:extLst>
          </p:nvPr>
        </p:nvGraphicFramePr>
        <p:xfrm>
          <a:off x="9784703" y="6021288"/>
          <a:ext cx="2388096"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5" name="Object 11">
                        <a:extLst>
                          <a:ext uri="{FF2B5EF4-FFF2-40B4-BE49-F238E27FC236}">
                            <a16:creationId xmlns:a16="http://schemas.microsoft.com/office/drawing/2014/main" id="{6255DF36-C796-AE5C-72BE-52F50073257A}"/>
                          </a:ext>
                        </a:extLst>
                      </p:cNvPr>
                      <p:cNvPicPr>
                        <a:picLocks noChangeAspect="1" noChangeArrowheads="1"/>
                      </p:cNvPicPr>
                      <p:nvPr/>
                    </p:nvPicPr>
                    <p:blipFill>
                      <a:blip r:embed="rId3"/>
                      <a:srcRect/>
                      <a:stretch>
                        <a:fillRect/>
                      </a:stretch>
                    </p:blipFill>
                    <p:spPr bwMode="auto">
                      <a:xfrm>
                        <a:off x="9784703" y="6021288"/>
                        <a:ext cx="2388096"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1622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E55A9E-8F2A-481B-8B25-44F56C67E64E}"/>
              </a:ext>
            </a:extLst>
          </p:cNvPr>
          <p:cNvSpPr>
            <a:spLocks noGrp="1"/>
          </p:cNvSpPr>
          <p:nvPr>
            <p:ph type="title"/>
          </p:nvPr>
        </p:nvSpPr>
        <p:spPr>
          <a:xfrm>
            <a:off x="1221919" y="155077"/>
            <a:ext cx="9577064" cy="1325563"/>
          </a:xfrm>
        </p:spPr>
        <p:txBody>
          <a:bodyPr>
            <a:normAutofit/>
          </a:bodyPr>
          <a:lstStyle/>
          <a:p>
            <a:pPr algn="ctr"/>
            <a:r>
              <a:rPr lang="en-US" sz="2800" b="1" dirty="0">
                <a:latin typeface="Arial" panose="020B0604020202020204" pitchFamily="34" charset="0"/>
                <a:cs typeface="Arial" panose="020B0604020202020204" pitchFamily="34" charset="0"/>
              </a:rPr>
              <a:t>COST Perspective on Good Administrative Practices</a:t>
            </a: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380288" y="1340769"/>
            <a:ext cx="11260327" cy="4351338"/>
          </a:xfrm>
        </p:spPr>
        <p:txBody>
          <a:bodyPr>
            <a:normAutofit/>
          </a:bodyPr>
          <a:lstStyle/>
          <a:p>
            <a:pPr marL="342900" indent="-342900"/>
            <a:r>
              <a:rPr lang="en-US" sz="1800" dirty="0">
                <a:latin typeface="Arial" panose="020B0604020202020204" pitchFamily="34" charset="0"/>
                <a:cs typeface="Arial" panose="020B0604020202020204" pitchFamily="34" charset="0"/>
              </a:rPr>
              <a:t>COST presently has 4 Scorecards addressing the states’ administrative practices</a:t>
            </a:r>
          </a:p>
          <a:p>
            <a:pPr marL="800100" lvl="1" indent="-342900"/>
            <a:r>
              <a:rPr lang="en-US" sz="1800" dirty="0">
                <a:latin typeface="Arial" panose="020B0604020202020204" pitchFamily="34" charset="0"/>
                <a:cs typeface="Arial" panose="020B0604020202020204" pitchFamily="34" charset="0"/>
              </a:rPr>
              <a:t>Administrative Scorecard</a:t>
            </a:r>
          </a:p>
          <a:p>
            <a:pPr marL="800100" lvl="1" indent="-342900"/>
            <a:r>
              <a:rPr lang="en-US" sz="1800" dirty="0">
                <a:latin typeface="Arial" panose="020B0604020202020204" pitchFamily="34" charset="0"/>
                <a:cs typeface="Arial" panose="020B0604020202020204" pitchFamily="34" charset="0"/>
              </a:rPr>
              <a:t>Sales Tax Systems Scorecard</a:t>
            </a:r>
          </a:p>
          <a:p>
            <a:pPr marL="800100" lvl="1" indent="-342900"/>
            <a:r>
              <a:rPr lang="en-US" sz="1800" dirty="0">
                <a:latin typeface="Arial" panose="020B0604020202020204" pitchFamily="34" charset="0"/>
                <a:cs typeface="Arial" panose="020B0604020202020204" pitchFamily="34" charset="0"/>
              </a:rPr>
              <a:t>International Property Tax Scorecard (issued with IPTI)</a:t>
            </a:r>
          </a:p>
          <a:p>
            <a:pPr marL="800100" lvl="1" indent="-342900"/>
            <a:r>
              <a:rPr lang="en-US" sz="1800" dirty="0">
                <a:latin typeface="Arial" panose="020B0604020202020204" pitchFamily="34" charset="0"/>
                <a:cs typeface="Arial" panose="020B0604020202020204" pitchFamily="34" charset="0"/>
              </a:rPr>
              <a:t>Unclaimed Property Scorecard</a:t>
            </a:r>
          </a:p>
          <a:p>
            <a:pPr marL="342900" indent="-342900"/>
            <a:r>
              <a:rPr lang="en-US" sz="1800" dirty="0">
                <a:latin typeface="Arial" panose="020B0604020202020204" pitchFamily="34" charset="0"/>
                <a:cs typeface="Arial" panose="020B0604020202020204" pitchFamily="34" charset="0"/>
              </a:rPr>
              <a:t>Focus is primarily on using objective criteria of important administration with bias towards issues of concern with business taxpayers</a:t>
            </a:r>
          </a:p>
          <a:p>
            <a:pPr marL="800100" lvl="1" indent="-342900"/>
            <a:r>
              <a:rPr lang="en-US" sz="1800" dirty="0">
                <a:latin typeface="Arial" panose="020B0604020202020204" pitchFamily="34" charset="0"/>
                <a:cs typeface="Arial" panose="020B0604020202020204" pitchFamily="34" charset="0"/>
              </a:rPr>
              <a:t>Scorecards do not grade subjective personalities of state tax administrators</a:t>
            </a:r>
          </a:p>
          <a:p>
            <a:pPr marL="342900" indent="-342900"/>
            <a:r>
              <a:rPr lang="en-US" sz="1800" b="1" dirty="0">
                <a:latin typeface="Arial" panose="020B0604020202020204" pitchFamily="34" charset="0"/>
                <a:cs typeface="Arial" panose="020B0604020202020204" pitchFamily="34" charset="0"/>
              </a:rPr>
              <a:t>Letter grading is for comparison purposes with goal to encourage tax policy makers (</a:t>
            </a:r>
            <a:r>
              <a:rPr lang="en-US" sz="1800" b="1" i="1" dirty="0">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legislators) to improve administrative practices</a:t>
            </a:r>
          </a:p>
          <a:p>
            <a:pPr marL="800100" lvl="1" indent="-342900"/>
            <a:r>
              <a:rPr lang="en-US" sz="1800" dirty="0">
                <a:latin typeface="Arial" panose="020B0604020202020204" pitchFamily="34" charset="0"/>
                <a:cs typeface="Arial" panose="020B0604020202020204" pitchFamily="34" charset="0"/>
              </a:rPr>
              <a:t>It is acknowledged and understood that tax administration varies significantly state-by-state</a:t>
            </a:r>
          </a:p>
          <a:p>
            <a:pPr marL="342900" indent="-342900"/>
            <a:r>
              <a:rPr lang="en-US" sz="1800" dirty="0">
                <a:latin typeface="Arial" panose="020B0604020202020204" pitchFamily="34" charset="0"/>
                <a:cs typeface="Arial" panose="020B0604020202020204" pitchFamily="34" charset="0"/>
              </a:rPr>
              <a:t>COST appreciate input in the process and wish to personally thank all the government administrators that answered our surveys on the states’ administrative practices </a:t>
            </a:r>
          </a:p>
          <a:p>
            <a:pPr eaLnBrk="1" hangingPunct="1"/>
            <a:endParaRPr lang="en-US" altLang="en-US" sz="1800" dirty="0"/>
          </a:p>
        </p:txBody>
      </p:sp>
      <p:graphicFrame>
        <p:nvGraphicFramePr>
          <p:cNvPr id="3" name="Object 11">
            <a:extLst>
              <a:ext uri="{FF2B5EF4-FFF2-40B4-BE49-F238E27FC236}">
                <a16:creationId xmlns:a16="http://schemas.microsoft.com/office/drawing/2014/main" id="{25A378ED-D164-3ACD-D579-1ADFD4DC53B9}"/>
              </a:ext>
            </a:extLst>
          </p:cNvPr>
          <p:cNvGraphicFramePr>
            <a:graphicFrameLocks noChangeAspect="1"/>
          </p:cNvGraphicFramePr>
          <p:nvPr>
            <p:extLst>
              <p:ext uri="{D42A27DB-BD31-4B8C-83A1-F6EECF244321}">
                <p14:modId xmlns:p14="http://schemas.microsoft.com/office/powerpoint/2010/main" val="1525857745"/>
              </p:ext>
            </p:extLst>
          </p:nvPr>
        </p:nvGraphicFramePr>
        <p:xfrm>
          <a:off x="9735413" y="6021288"/>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3" name="Object 11">
                        <a:extLst>
                          <a:ext uri="{FF2B5EF4-FFF2-40B4-BE49-F238E27FC236}">
                            <a16:creationId xmlns:a16="http://schemas.microsoft.com/office/drawing/2014/main" id="{25A378ED-D164-3ACD-D579-1ADFD4DC53B9}"/>
                          </a:ext>
                        </a:extLst>
                      </p:cNvPr>
                      <p:cNvPicPr>
                        <a:picLocks noChangeAspect="1" noChangeArrowheads="1"/>
                      </p:cNvPicPr>
                      <p:nvPr/>
                    </p:nvPicPr>
                    <p:blipFill>
                      <a:blip r:embed="rId3"/>
                      <a:srcRect/>
                      <a:stretch>
                        <a:fillRect/>
                      </a:stretch>
                    </p:blipFill>
                    <p:spPr bwMode="auto">
                      <a:xfrm>
                        <a:off x="9735413" y="6021288"/>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545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838200" y="3088482"/>
            <a:ext cx="10515600" cy="681036"/>
          </a:xfrm>
        </p:spPr>
        <p:txBody>
          <a:bodyPr/>
          <a:lstStyle/>
          <a:p>
            <a:pPr marL="0" indent="0" algn="ctr">
              <a:buNone/>
            </a:pPr>
            <a:r>
              <a:rPr lang="en-US" altLang="en-US" sz="4000" b="1" dirty="0">
                <a:latin typeface="Arial" panose="020B0604020202020204" pitchFamily="34" charset="0"/>
                <a:cs typeface="Arial" panose="020B0604020202020204" pitchFamily="34" charset="0"/>
              </a:rPr>
              <a:t>COST’s Administrative Scorecard</a:t>
            </a:r>
          </a:p>
        </p:txBody>
      </p:sp>
      <p:graphicFrame>
        <p:nvGraphicFramePr>
          <p:cNvPr id="4" name="Object 11">
            <a:extLst>
              <a:ext uri="{FF2B5EF4-FFF2-40B4-BE49-F238E27FC236}">
                <a16:creationId xmlns:a16="http://schemas.microsoft.com/office/drawing/2014/main" id="{83280C75-D669-4C30-7271-98E4161FD6CF}"/>
              </a:ext>
            </a:extLst>
          </p:cNvPr>
          <p:cNvGraphicFramePr>
            <a:graphicFrameLocks noChangeAspect="1"/>
          </p:cNvGraphicFramePr>
          <p:nvPr>
            <p:extLst>
              <p:ext uri="{D42A27DB-BD31-4B8C-83A1-F6EECF244321}">
                <p14:modId xmlns:p14="http://schemas.microsoft.com/office/powerpoint/2010/main" val="218540843"/>
              </p:ext>
            </p:extLst>
          </p:nvPr>
        </p:nvGraphicFramePr>
        <p:xfrm>
          <a:off x="9449949" y="6089248"/>
          <a:ext cx="2676128"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83280C75-D669-4C30-7271-98E4161FD6CF}"/>
                          </a:ext>
                        </a:extLst>
                      </p:cNvPr>
                      <p:cNvPicPr>
                        <a:picLocks noChangeAspect="1" noChangeArrowheads="1"/>
                      </p:cNvPicPr>
                      <p:nvPr/>
                    </p:nvPicPr>
                    <p:blipFill>
                      <a:blip r:embed="rId3"/>
                      <a:srcRect/>
                      <a:stretch>
                        <a:fillRect/>
                      </a:stretch>
                    </p:blipFill>
                    <p:spPr bwMode="auto">
                      <a:xfrm>
                        <a:off x="9449949" y="6089248"/>
                        <a:ext cx="2676128"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3468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838200" y="365125"/>
            <a:ext cx="10515600" cy="1335683"/>
          </a:xfrm>
        </p:spPr>
        <p:txBody>
          <a:bodyPr>
            <a:normAutofit fontScale="90000"/>
          </a:bodyPr>
          <a:lstStyle/>
          <a:p>
            <a:pPr algn="ctr" eaLnBrk="1" hangingPunct="1"/>
            <a:r>
              <a:rPr lang="en-US" altLang="en-US" sz="3200" b="1" dirty="0">
                <a:latin typeface="Arial" panose="020B0604020202020204" pitchFamily="34" charset="0"/>
                <a:ea typeface="+mn-ea"/>
                <a:cs typeface="Arial" panose="020B0604020202020204" pitchFamily="34" charset="0"/>
              </a:rPr>
              <a:t>Scorecard on State Tax Administration: Procedural Elements Evaluated</a:t>
            </a:r>
            <a:br>
              <a:rPr lang="en-US" altLang="en-US" sz="3200" b="1" dirty="0">
                <a:ea typeface="+mn-ea"/>
                <a:cs typeface="+mn-cs"/>
              </a:rPr>
            </a:br>
            <a:endParaRPr lang="en-US" altLang="en-US" sz="3200" dirty="0"/>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p:txBody>
          <a:bodyPr/>
          <a:lstStyle/>
          <a:p>
            <a:pPr marL="285750" indent="-285750" eaLnBrk="0" hangingPunct="0">
              <a:lnSpc>
                <a:spcPct val="100000"/>
              </a:lnSpc>
              <a:spcBef>
                <a:spcPts val="600"/>
              </a:spcBef>
              <a:defRPr/>
            </a:pPr>
            <a:r>
              <a:rPr lang="en-US" altLang="en-US" sz="2000" dirty="0">
                <a:solidFill>
                  <a:prstClr val="black"/>
                </a:solidFill>
                <a:latin typeface="Arial" panose="020B0604020202020204" pitchFamily="34" charset="0"/>
                <a:cs typeface="Arial" panose="020B0604020202020204" pitchFamily="34" charset="0"/>
              </a:rPr>
              <a:t>Even-handed statutes of limitations for refunds and assessments</a:t>
            </a:r>
          </a:p>
          <a:p>
            <a:pPr marL="285750" indent="-285750" eaLnBrk="0" hangingPunct="0">
              <a:lnSpc>
                <a:spcPct val="100000"/>
              </a:lnSpc>
              <a:spcBef>
                <a:spcPts val="600"/>
              </a:spcBef>
              <a:defRPr/>
            </a:pPr>
            <a:r>
              <a:rPr lang="en-US" altLang="en-US" sz="2000" dirty="0">
                <a:solidFill>
                  <a:prstClr val="black"/>
                </a:solidFill>
                <a:latin typeface="Arial" panose="020B0604020202020204" pitchFamily="34" charset="0"/>
                <a:cs typeface="Arial" panose="020B0604020202020204" pitchFamily="34" charset="0"/>
              </a:rPr>
              <a:t>Equalized interest rates on refunds and assessments</a:t>
            </a:r>
          </a:p>
          <a:p>
            <a:pPr marL="285750" indent="-285750" eaLnBrk="0" hangingPunct="0">
              <a:lnSpc>
                <a:spcPct val="100000"/>
              </a:lnSpc>
              <a:spcBef>
                <a:spcPts val="600"/>
              </a:spcBef>
              <a:defRPr/>
            </a:pPr>
            <a:r>
              <a:rPr lang="en-US" altLang="en-US" sz="2000" dirty="0">
                <a:solidFill>
                  <a:prstClr val="black"/>
                </a:solidFill>
                <a:latin typeface="Arial" panose="020B0604020202020204" pitchFamily="34" charset="0"/>
                <a:cs typeface="Arial" panose="020B0604020202020204" pitchFamily="34" charset="0"/>
              </a:rPr>
              <a:t>Due dates for corporate income tax returns at least one month beyond the federal due date, with an automatic extension of the state return due date based on the federal extension</a:t>
            </a:r>
          </a:p>
          <a:p>
            <a:pPr marL="285750" indent="-285750" eaLnBrk="0" hangingPunct="0">
              <a:lnSpc>
                <a:spcPct val="100000"/>
              </a:lnSpc>
              <a:spcBef>
                <a:spcPts val="600"/>
              </a:spcBef>
              <a:defRPr/>
            </a:pPr>
            <a:r>
              <a:rPr lang="en-US" altLang="en-US" sz="2000" dirty="0">
                <a:solidFill>
                  <a:prstClr val="black"/>
                </a:solidFill>
                <a:latin typeface="Arial" panose="020B0604020202020204" pitchFamily="34" charset="0"/>
                <a:cs typeface="Arial" panose="020B0604020202020204" pitchFamily="34" charset="0"/>
              </a:rPr>
              <a:t>Adequate time to file a protest before an independent dispute forum</a:t>
            </a:r>
          </a:p>
          <a:p>
            <a:pPr marL="285750" indent="-285750" eaLnBrk="0" hangingPunct="0">
              <a:lnSpc>
                <a:spcPct val="100000"/>
              </a:lnSpc>
              <a:spcBef>
                <a:spcPts val="600"/>
              </a:spcBef>
              <a:defRPr/>
            </a:pPr>
            <a:r>
              <a:rPr lang="en-US" altLang="en-US" sz="2000" dirty="0">
                <a:solidFill>
                  <a:prstClr val="black"/>
                </a:solidFill>
                <a:latin typeface="Arial" panose="020B0604020202020204" pitchFamily="34" charset="0"/>
                <a:cs typeface="Arial" panose="020B0604020202020204" pitchFamily="34" charset="0"/>
              </a:rPr>
              <a:t>Reasonable and clearly defined procedures for filing amended state income/franchise tax returns following an adjustment to a taxpayer’s federal corporate tax liability</a:t>
            </a:r>
          </a:p>
          <a:p>
            <a:pPr marL="285750" indent="-285750" eaLnBrk="0" hangingPunct="0">
              <a:lnSpc>
                <a:spcPct val="100000"/>
              </a:lnSpc>
              <a:spcBef>
                <a:spcPts val="600"/>
              </a:spcBef>
              <a:defRPr/>
            </a:pPr>
            <a:r>
              <a:rPr lang="en-US" altLang="en-US" sz="2000" dirty="0">
                <a:solidFill>
                  <a:prstClr val="black"/>
                </a:solidFill>
                <a:latin typeface="Arial" panose="020B0604020202020204" pitchFamily="34" charset="0"/>
                <a:cs typeface="Arial" panose="020B0604020202020204" pitchFamily="34" charset="0"/>
              </a:rPr>
              <a:t>Transparency in the form of published letter rulings (redacted) and administrative/tax tribunal decisions</a:t>
            </a:r>
          </a:p>
          <a:p>
            <a:pPr eaLnBrk="1" hangingPunct="1"/>
            <a:endParaRPr lang="en-US" altLang="en-US" sz="2000" dirty="0">
              <a:latin typeface="+mj-lt"/>
            </a:endParaRPr>
          </a:p>
        </p:txBody>
      </p:sp>
      <p:graphicFrame>
        <p:nvGraphicFramePr>
          <p:cNvPr id="3" name="Object 11">
            <a:extLst>
              <a:ext uri="{FF2B5EF4-FFF2-40B4-BE49-F238E27FC236}">
                <a16:creationId xmlns:a16="http://schemas.microsoft.com/office/drawing/2014/main" id="{69573055-C031-C9F7-B9F1-97ABB3811BC3}"/>
              </a:ext>
            </a:extLst>
          </p:cNvPr>
          <p:cNvGraphicFramePr>
            <a:graphicFrameLocks noChangeAspect="1"/>
          </p:cNvGraphicFramePr>
          <p:nvPr>
            <p:extLst>
              <p:ext uri="{D42A27DB-BD31-4B8C-83A1-F6EECF244321}">
                <p14:modId xmlns:p14="http://schemas.microsoft.com/office/powerpoint/2010/main" val="1521872913"/>
              </p:ext>
            </p:extLst>
          </p:nvPr>
        </p:nvGraphicFramePr>
        <p:xfrm>
          <a:off x="9715534" y="597138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3" name="Object 11">
                        <a:extLst>
                          <a:ext uri="{FF2B5EF4-FFF2-40B4-BE49-F238E27FC236}">
                            <a16:creationId xmlns:a16="http://schemas.microsoft.com/office/drawing/2014/main" id="{69573055-C031-C9F7-B9F1-97ABB3811BC3}"/>
                          </a:ext>
                        </a:extLst>
                      </p:cNvPr>
                      <p:cNvPicPr>
                        <a:picLocks noChangeAspect="1" noChangeArrowheads="1"/>
                      </p:cNvPicPr>
                      <p:nvPr/>
                    </p:nvPicPr>
                    <p:blipFill>
                      <a:blip r:embed="rId3"/>
                      <a:srcRect/>
                      <a:stretch>
                        <a:fillRect/>
                      </a:stretch>
                    </p:blipFill>
                    <p:spPr bwMode="auto">
                      <a:xfrm>
                        <a:off x="9715534" y="597138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4411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838200" y="365125"/>
            <a:ext cx="10515600" cy="975643"/>
          </a:xfrm>
        </p:spPr>
        <p:txBody>
          <a:bodyPr>
            <a:normAutofit fontScale="90000"/>
          </a:bodyPr>
          <a:lstStyle/>
          <a:p>
            <a:pPr algn="ctr">
              <a:lnSpc>
                <a:spcPct val="100000"/>
              </a:lnSpc>
              <a:defRPr/>
            </a:pPr>
            <a:r>
              <a:rPr lang="en-US" altLang="en-US" sz="3200" b="1" dirty="0">
                <a:latin typeface="Arial" panose="020B0604020202020204" pitchFamily="34" charset="0"/>
                <a:ea typeface="+mn-ea"/>
                <a:cs typeface="Arial" panose="020B0604020202020204" pitchFamily="34" charset="0"/>
              </a:rPr>
              <a:t>Scorecard on State Tax Administration: “Other Issues”</a:t>
            </a:r>
            <a:br>
              <a:rPr lang="en-US" altLang="en-US" sz="3200" b="1" dirty="0">
                <a:latin typeface="Arial" panose="020B0604020202020204" pitchFamily="34" charset="0"/>
                <a:ea typeface="+mn-ea"/>
                <a:cs typeface="Arial" panose="020B0604020202020204" pitchFamily="34" charset="0"/>
              </a:rPr>
            </a:br>
            <a:endParaRPr lang="en-US" altLang="en-US" sz="3200"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479376" y="1124744"/>
            <a:ext cx="11233248" cy="4351338"/>
          </a:xfrm>
        </p:spPr>
        <p:txBody>
          <a:bodyPr>
            <a:normAutofit lnSpcReduction="10000"/>
          </a:bodyPr>
          <a:lstStyle/>
          <a:p>
            <a:pPr>
              <a:defRPr/>
            </a:pPr>
            <a:r>
              <a:rPr lang="en-US" sz="2400" dirty="0">
                <a:latin typeface="Arial" panose="020B0604020202020204" pitchFamily="34" charset="0"/>
                <a:cs typeface="Arial" panose="020B0604020202020204" pitchFamily="34" charset="0"/>
              </a:rPr>
              <a:t>States or localities impinge upon taxpayer due process rights by enacting unreasonable retroactive tax legislation</a:t>
            </a:r>
          </a:p>
          <a:p>
            <a:pPr>
              <a:defRPr/>
            </a:pPr>
            <a:r>
              <a:rPr lang="en-US" sz="2400" dirty="0">
                <a:latin typeface="Arial" panose="020B0604020202020204" pitchFamily="34" charset="0"/>
                <a:cs typeface="Arial" panose="020B0604020202020204" pitchFamily="34" charset="0"/>
              </a:rPr>
              <a:t>States or localities participate in the fundamentally flawed State Reciprocal Program under the federal Bureau of the Fiscal Services’ Treasury Offset Program</a:t>
            </a:r>
          </a:p>
          <a:p>
            <a:pPr>
              <a:defRPr/>
            </a:pPr>
            <a:r>
              <a:rPr lang="en-US" sz="2400" dirty="0">
                <a:latin typeface="Arial" panose="020B0604020202020204" pitchFamily="34" charset="0"/>
                <a:cs typeface="Arial" panose="020B0604020202020204" pitchFamily="34" charset="0"/>
              </a:rPr>
              <a:t>States or localities fail to provide an effective “safe harbor” (at least 30 days) before personal income tax liability and withholding requirements attach for nonresident employees temporarily traveling in a state for work purposes</a:t>
            </a:r>
          </a:p>
          <a:p>
            <a:pPr>
              <a:defRPr/>
            </a:pPr>
            <a:r>
              <a:rPr lang="en-US" sz="2400" dirty="0">
                <a:latin typeface="Arial" panose="020B0604020202020204" pitchFamily="34" charset="0"/>
                <a:cs typeface="Arial" panose="020B0604020202020204" pitchFamily="34" charset="0"/>
              </a:rPr>
              <a:t>Contract with third-party auditors on a contingent-fee basis</a:t>
            </a:r>
          </a:p>
          <a:p>
            <a:pPr>
              <a:defRPr/>
            </a:pPr>
            <a:r>
              <a:rPr lang="en-US" sz="2400" dirty="0">
                <a:latin typeface="Arial" panose="020B0604020202020204" pitchFamily="34" charset="0"/>
                <a:cs typeface="Arial" panose="020B0604020202020204" pitchFamily="34" charset="0"/>
              </a:rPr>
              <a:t>Apply </a:t>
            </a:r>
            <a:r>
              <a:rPr lang="en-US" sz="2400" i="1" dirty="0">
                <a:latin typeface="Arial" panose="020B0604020202020204" pitchFamily="34" charset="0"/>
                <a:cs typeface="Arial" panose="020B0604020202020204" pitchFamily="34" charset="0"/>
              </a:rPr>
              <a:t>qui tam </a:t>
            </a:r>
            <a:r>
              <a:rPr lang="en-US" sz="2400" dirty="0">
                <a:latin typeface="Arial" panose="020B0604020202020204" pitchFamily="34" charset="0"/>
                <a:cs typeface="Arial" panose="020B0604020202020204" pitchFamily="34" charset="0"/>
              </a:rPr>
              <a:t>(false claims act) actions to state tax disputes</a:t>
            </a:r>
          </a:p>
          <a:p>
            <a:pPr>
              <a:defRPr/>
            </a:pPr>
            <a:r>
              <a:rPr lang="en-US" sz="2400" dirty="0">
                <a:latin typeface="Arial" panose="020B0604020202020204" pitchFamily="34" charset="0"/>
                <a:cs typeface="Arial" panose="020B0604020202020204" pitchFamily="34" charset="0"/>
              </a:rPr>
              <a:t>Impose any other burdensome, inequitable, or ineffective administrative practices or procedures</a:t>
            </a:r>
          </a:p>
          <a:p>
            <a:pPr eaLnBrk="1" hangingPunct="1"/>
            <a:endParaRPr lang="en-US" altLang="en-US" sz="2400" dirty="0"/>
          </a:p>
        </p:txBody>
      </p:sp>
      <p:graphicFrame>
        <p:nvGraphicFramePr>
          <p:cNvPr id="4" name="Object 11">
            <a:extLst>
              <a:ext uri="{FF2B5EF4-FFF2-40B4-BE49-F238E27FC236}">
                <a16:creationId xmlns:a16="http://schemas.microsoft.com/office/drawing/2014/main" id="{409440B3-DC88-F209-9081-68A581D2219B}"/>
              </a:ext>
            </a:extLst>
          </p:cNvPr>
          <p:cNvGraphicFramePr>
            <a:graphicFrameLocks noChangeAspect="1"/>
          </p:cNvGraphicFramePr>
          <p:nvPr>
            <p:extLst>
              <p:ext uri="{D42A27DB-BD31-4B8C-83A1-F6EECF244321}">
                <p14:modId xmlns:p14="http://schemas.microsoft.com/office/powerpoint/2010/main" val="347406378"/>
              </p:ext>
            </p:extLst>
          </p:nvPr>
        </p:nvGraphicFramePr>
        <p:xfrm>
          <a:off x="9731896" y="600153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409440B3-DC88-F209-9081-68A581D2219B}"/>
                          </a:ext>
                        </a:extLst>
                      </p:cNvPr>
                      <p:cNvPicPr>
                        <a:picLocks noChangeAspect="1" noChangeArrowheads="1"/>
                      </p:cNvPicPr>
                      <p:nvPr/>
                    </p:nvPicPr>
                    <p:blipFill>
                      <a:blip r:embed="rId3"/>
                      <a:srcRect/>
                      <a:stretch>
                        <a:fillRect/>
                      </a:stretch>
                    </p:blipFill>
                    <p:spPr bwMode="auto">
                      <a:xfrm>
                        <a:off x="9731896" y="600153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82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191344" y="116634"/>
            <a:ext cx="11809312" cy="1082470"/>
          </a:xfrm>
        </p:spPr>
        <p:txBody>
          <a:bodyPr/>
          <a:lstStyle/>
          <a:p>
            <a:pPr eaLnBrk="1" hangingPunct="1"/>
            <a:r>
              <a:rPr lang="en-US" altLang="en-US" sz="2800" b="1" dirty="0">
                <a:latin typeface="Arial" panose="020B0604020202020204" pitchFamily="34" charset="0"/>
                <a:cs typeface="Arial" panose="020B0604020202020204" pitchFamily="34" charset="0"/>
              </a:rPr>
              <a:t>Scorecard on State Tax Administration: Top-Ranked States &amp; Bottom-Ranked States</a:t>
            </a:r>
            <a:endParaRPr lang="en-US" altLang="en-US" sz="2800" dirty="0">
              <a:latin typeface="Arial" panose="020B0604020202020204" pitchFamily="34" charset="0"/>
              <a:cs typeface="Arial" panose="020B0604020202020204" pitchFamily="34" charset="0"/>
            </a:endParaRPr>
          </a:p>
        </p:txBody>
      </p:sp>
      <p:graphicFrame>
        <p:nvGraphicFramePr>
          <p:cNvPr id="12" name="Table 6">
            <a:extLst>
              <a:ext uri="{FF2B5EF4-FFF2-40B4-BE49-F238E27FC236}">
                <a16:creationId xmlns:a16="http://schemas.microsoft.com/office/drawing/2014/main" id="{D4943D8A-80EA-4A80-9DAC-C5A3A05DAAD6}"/>
              </a:ext>
            </a:extLst>
          </p:cNvPr>
          <p:cNvGraphicFramePr>
            <a:graphicFrameLocks noGrp="1"/>
          </p:cNvGraphicFramePr>
          <p:nvPr>
            <p:extLst>
              <p:ext uri="{D42A27DB-BD31-4B8C-83A1-F6EECF244321}">
                <p14:modId xmlns:p14="http://schemas.microsoft.com/office/powerpoint/2010/main" val="3898144010"/>
              </p:ext>
            </p:extLst>
          </p:nvPr>
        </p:nvGraphicFramePr>
        <p:xfrm>
          <a:off x="441327" y="1631990"/>
          <a:ext cx="4147058" cy="4540294"/>
        </p:xfrm>
        <a:graphic>
          <a:graphicData uri="http://schemas.openxmlformats.org/drawingml/2006/table">
            <a:tbl>
              <a:tblPr firstRow="1" bandRow="1"/>
              <a:tblGrid>
                <a:gridCol w="2177616">
                  <a:extLst>
                    <a:ext uri="{9D8B030D-6E8A-4147-A177-3AD203B41FA5}">
                      <a16:colId xmlns:a16="http://schemas.microsoft.com/office/drawing/2014/main" val="20000"/>
                    </a:ext>
                  </a:extLst>
                </a:gridCol>
                <a:gridCol w="1969442">
                  <a:extLst>
                    <a:ext uri="{9D8B030D-6E8A-4147-A177-3AD203B41FA5}">
                      <a16:colId xmlns:a16="http://schemas.microsoft.com/office/drawing/2014/main" val="20001"/>
                    </a:ext>
                  </a:extLst>
                </a:gridCol>
              </a:tblGrid>
              <a:tr h="4127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latin typeface="Arial" panose="020B0604020202020204" pitchFamily="34" charset="0"/>
                          <a:cs typeface="Arial" panose="020B0604020202020204" pitchFamily="34" charset="0"/>
                        </a:rPr>
                        <a:t>State</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latin typeface="Arial" panose="020B0604020202020204" pitchFamily="34" charset="0"/>
                          <a:cs typeface="Arial" panose="020B0604020202020204" pitchFamily="34" charset="0"/>
                        </a:rPr>
                        <a:t>Grade</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Illinois</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A</a:t>
                      </a:r>
                    </a:p>
                  </a:txBody>
                  <a:tcPr marL="91425" marR="914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Indiana</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A</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Montana</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A</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Arizona</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A-</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New Mexico</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A-</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Virginia</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A-</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Louisiana</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B+</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Ohio</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B+</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412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latin typeface="Arial" panose="020B0604020202020204" pitchFamily="34" charset="0"/>
                          <a:cs typeface="Arial" panose="020B0604020202020204" pitchFamily="34" charset="0"/>
                        </a:rPr>
                        <a:t>Wisconsin</a:t>
                      </a:r>
                      <a:endParaRPr lang="en-US" sz="2000" b="1" dirty="0">
                        <a:latin typeface="Arial" panose="020B0604020202020204" pitchFamily="34" charset="0"/>
                        <a:cs typeface="Arial" panose="020B0604020202020204" pitchFamily="34" charset="0"/>
                      </a:endParaRP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B+</a:t>
                      </a:r>
                    </a:p>
                  </a:txBody>
                  <a:tcPr marL="91425" marR="91425">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412754">
                <a:tc>
                  <a:txBody>
                    <a:bodyPr/>
                    <a:lstStyle/>
                    <a:p>
                      <a:r>
                        <a:rPr lang="en-US" sz="2000" b="1" dirty="0">
                          <a:latin typeface="Arial" panose="020B0604020202020204" pitchFamily="34" charset="0"/>
                          <a:cs typeface="Arial" panose="020B0604020202020204" pitchFamily="34" charset="0"/>
                        </a:rPr>
                        <a:t>Wyoming</a:t>
                      </a:r>
                    </a:p>
                  </a:txBody>
                  <a:tcPr marL="91425" marR="91425">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2000" b="1" dirty="0">
                          <a:latin typeface="Arial" panose="020B0604020202020204" pitchFamily="34" charset="0"/>
                          <a:cs typeface="Arial" panose="020B0604020202020204" pitchFamily="34" charset="0"/>
                        </a:rPr>
                        <a:t>B+</a:t>
                      </a:r>
                    </a:p>
                  </a:txBody>
                  <a:tcPr marL="91425" marR="914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70126014"/>
                  </a:ext>
                </a:extLst>
              </a:tr>
            </a:tbl>
          </a:graphicData>
        </a:graphic>
      </p:graphicFrame>
      <p:sp>
        <p:nvSpPr>
          <p:cNvPr id="13" name="TextBox 9">
            <a:extLst>
              <a:ext uri="{FF2B5EF4-FFF2-40B4-BE49-F238E27FC236}">
                <a16:creationId xmlns:a16="http://schemas.microsoft.com/office/drawing/2014/main" id="{084364EE-4569-432C-8C78-F9BADA2A6970}"/>
              </a:ext>
            </a:extLst>
          </p:cNvPr>
          <p:cNvSpPr txBox="1">
            <a:spLocks noChangeArrowheads="1"/>
          </p:cNvSpPr>
          <p:nvPr/>
        </p:nvSpPr>
        <p:spPr bwMode="auto">
          <a:xfrm>
            <a:off x="1270256" y="1159865"/>
            <a:ext cx="248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000" b="1" kern="0" dirty="0">
                <a:solidFill>
                  <a:prstClr val="black"/>
                </a:solidFill>
                <a:cs typeface="+mn-cs"/>
              </a:rPr>
              <a:t>Top-Ranked States</a:t>
            </a:r>
          </a:p>
        </p:txBody>
      </p:sp>
      <p:graphicFrame>
        <p:nvGraphicFramePr>
          <p:cNvPr id="14" name="Table 8">
            <a:extLst>
              <a:ext uri="{FF2B5EF4-FFF2-40B4-BE49-F238E27FC236}">
                <a16:creationId xmlns:a16="http://schemas.microsoft.com/office/drawing/2014/main" id="{6A330E00-C309-434C-A47D-F3442358743D}"/>
              </a:ext>
            </a:extLst>
          </p:cNvPr>
          <p:cNvGraphicFramePr>
            <a:graphicFrameLocks noGrp="1"/>
          </p:cNvGraphicFramePr>
          <p:nvPr>
            <p:extLst>
              <p:ext uri="{D42A27DB-BD31-4B8C-83A1-F6EECF244321}">
                <p14:modId xmlns:p14="http://schemas.microsoft.com/office/powerpoint/2010/main" val="97948145"/>
              </p:ext>
            </p:extLst>
          </p:nvPr>
        </p:nvGraphicFramePr>
        <p:xfrm>
          <a:off x="7176120" y="1645124"/>
          <a:ext cx="4147057" cy="4303397"/>
        </p:xfrm>
        <a:graphic>
          <a:graphicData uri="http://schemas.openxmlformats.org/drawingml/2006/table">
            <a:tbl>
              <a:tblPr firstRow="1" bandRow="1"/>
              <a:tblGrid>
                <a:gridCol w="2343454">
                  <a:extLst>
                    <a:ext uri="{9D8B030D-6E8A-4147-A177-3AD203B41FA5}">
                      <a16:colId xmlns:a16="http://schemas.microsoft.com/office/drawing/2014/main" val="20000"/>
                    </a:ext>
                  </a:extLst>
                </a:gridCol>
                <a:gridCol w="1803603">
                  <a:extLst>
                    <a:ext uri="{9D8B030D-6E8A-4147-A177-3AD203B41FA5}">
                      <a16:colId xmlns:a16="http://schemas.microsoft.com/office/drawing/2014/main" val="20001"/>
                    </a:ext>
                  </a:extLst>
                </a:gridCol>
              </a:tblGrid>
              <a:tr h="41537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latin typeface="Arial" panose="020B0604020202020204" pitchFamily="34" charset="0"/>
                          <a:cs typeface="Arial" panose="020B0604020202020204" pitchFamily="34" charset="0"/>
                        </a:rPr>
                        <a:t>State</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b="1" dirty="0"/>
                        <a:t>Grade</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5650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District of Columbia</a:t>
                      </a:r>
                    </a:p>
                  </a:txBody>
                  <a:tcPr marT="45717" marB="4571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D-</a:t>
                      </a:r>
                    </a:p>
                  </a:txBody>
                  <a:tcPr marT="45717" marB="4571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415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Maryland</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D-</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415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North Dakota</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D-</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r h="415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t>Delaware</a:t>
                      </a:r>
                      <a:endParaRPr lang="en-US" sz="2000" b="1"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t>D</a:t>
                      </a:r>
                      <a:endParaRPr lang="en-US" sz="2000" b="1"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4"/>
                  </a:ext>
                </a:extLst>
              </a:tr>
              <a:tr h="415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t>Hawaii</a:t>
                      </a:r>
                      <a:endParaRPr lang="en-US" sz="2000" b="1"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D</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5"/>
                  </a:ext>
                </a:extLst>
              </a:tr>
              <a:tr h="415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t>Idaho</a:t>
                      </a:r>
                      <a:endParaRPr lang="en-US" sz="2000" b="1"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D</a:t>
                      </a:r>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6"/>
                  </a:ext>
                </a:extLst>
              </a:tr>
              <a:tr h="415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t>Nebraska</a:t>
                      </a:r>
                      <a:endParaRPr lang="en-US" sz="2000" b="1"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a:t>D</a:t>
                      </a:r>
                      <a:endParaRPr lang="en-US" sz="2000" b="1"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7"/>
                  </a:ext>
                </a:extLst>
              </a:tr>
              <a:tr h="415371">
                <a:tc>
                  <a:txBody>
                    <a:bodyPr/>
                    <a:lstStyle/>
                    <a:p>
                      <a:r>
                        <a:rPr lang="en-US" sz="2000" b="1" dirty="0"/>
                        <a:t>South Carolina</a:t>
                      </a:r>
                    </a:p>
                  </a:txBody>
                  <a:tcPr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2000" b="1" dirty="0"/>
                        <a:t>D</a:t>
                      </a:r>
                    </a:p>
                  </a:txBody>
                  <a:tcPr marT="45717" marB="45717">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22819197"/>
                  </a:ext>
                </a:extLst>
              </a:tr>
              <a:tr h="415371">
                <a:tc>
                  <a:txBody>
                    <a:bodyPr/>
                    <a:lstStyle/>
                    <a:p>
                      <a:r>
                        <a:rPr lang="en-US" sz="2000" b="1" dirty="0"/>
                        <a:t>South Dakota</a:t>
                      </a:r>
                    </a:p>
                  </a:txBody>
                  <a:tcPr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2000" b="1" dirty="0"/>
                        <a:t>D</a:t>
                      </a:r>
                    </a:p>
                  </a:txBody>
                  <a:tcPr marT="45717" marB="45717">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503284639"/>
                  </a:ext>
                </a:extLst>
              </a:tr>
            </a:tbl>
          </a:graphicData>
        </a:graphic>
      </p:graphicFrame>
      <p:sp>
        <p:nvSpPr>
          <p:cNvPr id="15" name="TextBox 11">
            <a:extLst>
              <a:ext uri="{FF2B5EF4-FFF2-40B4-BE49-F238E27FC236}">
                <a16:creationId xmlns:a16="http://schemas.microsoft.com/office/drawing/2014/main" id="{F39A5307-7335-4687-906F-851F54B291EC}"/>
              </a:ext>
            </a:extLst>
          </p:cNvPr>
          <p:cNvSpPr txBox="1">
            <a:spLocks noChangeArrowheads="1"/>
          </p:cNvSpPr>
          <p:nvPr/>
        </p:nvSpPr>
        <p:spPr bwMode="auto">
          <a:xfrm>
            <a:off x="7797544" y="1159865"/>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000" b="1" kern="0" dirty="0">
                <a:solidFill>
                  <a:prstClr val="black"/>
                </a:solidFill>
                <a:cs typeface="+mn-cs"/>
              </a:rPr>
              <a:t>Bottom-Ranked States</a:t>
            </a:r>
          </a:p>
        </p:txBody>
      </p:sp>
      <p:graphicFrame>
        <p:nvGraphicFramePr>
          <p:cNvPr id="5" name="Object 11">
            <a:extLst>
              <a:ext uri="{FF2B5EF4-FFF2-40B4-BE49-F238E27FC236}">
                <a16:creationId xmlns:a16="http://schemas.microsoft.com/office/drawing/2014/main" id="{7422C611-47A9-E449-0EE5-62A20194803E}"/>
              </a:ext>
            </a:extLst>
          </p:cNvPr>
          <p:cNvGraphicFramePr>
            <a:graphicFrameLocks noChangeAspect="1"/>
          </p:cNvGraphicFramePr>
          <p:nvPr>
            <p:extLst>
              <p:ext uri="{D42A27DB-BD31-4B8C-83A1-F6EECF244321}">
                <p14:modId xmlns:p14="http://schemas.microsoft.com/office/powerpoint/2010/main" val="273785141"/>
              </p:ext>
            </p:extLst>
          </p:nvPr>
        </p:nvGraphicFramePr>
        <p:xfrm>
          <a:off x="9696062" y="6060331"/>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5" name="Object 11">
                        <a:extLst>
                          <a:ext uri="{FF2B5EF4-FFF2-40B4-BE49-F238E27FC236}">
                            <a16:creationId xmlns:a16="http://schemas.microsoft.com/office/drawing/2014/main" id="{7422C611-47A9-E449-0EE5-62A20194803E}"/>
                          </a:ext>
                        </a:extLst>
                      </p:cNvPr>
                      <p:cNvPicPr>
                        <a:picLocks noChangeAspect="1" noChangeArrowheads="1"/>
                      </p:cNvPicPr>
                      <p:nvPr/>
                    </p:nvPicPr>
                    <p:blipFill>
                      <a:blip r:embed="rId3"/>
                      <a:srcRect/>
                      <a:stretch>
                        <a:fillRect/>
                      </a:stretch>
                    </p:blipFill>
                    <p:spPr bwMode="auto">
                      <a:xfrm>
                        <a:off x="9696062" y="6060331"/>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35343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301202" y="139550"/>
            <a:ext cx="9594897" cy="942226"/>
          </a:xfrm>
        </p:spPr>
        <p:txBody>
          <a:bodyPr>
            <a:normAutofit fontScale="90000"/>
          </a:bodyPr>
          <a:lstStyle/>
          <a:p>
            <a:pPr eaLnBrk="1" hangingPunct="1"/>
            <a:r>
              <a:rPr lang="en-US" sz="3200" b="1" dirty="0">
                <a:latin typeface="Arial" panose="020B0604020202020204" pitchFamily="34" charset="0"/>
                <a:cs typeface="Arial" panose="020B0604020202020204" pitchFamily="34" charset="0"/>
              </a:rPr>
              <a:t>Scorecard on State Tax Administration: State Grades</a:t>
            </a:r>
            <a:endParaRPr lang="en-US" altLang="en-US" sz="3200" dirty="0">
              <a:latin typeface="Arial" panose="020B0604020202020204" pitchFamily="34" charset="0"/>
              <a:cs typeface="Arial" panose="020B0604020202020204" pitchFamily="34" charset="0"/>
            </a:endParaRPr>
          </a:p>
        </p:txBody>
      </p:sp>
      <p:grpSp>
        <p:nvGrpSpPr>
          <p:cNvPr id="4" name="Group 7">
            <a:extLst>
              <a:ext uri="{FF2B5EF4-FFF2-40B4-BE49-F238E27FC236}">
                <a16:creationId xmlns:a16="http://schemas.microsoft.com/office/drawing/2014/main" id="{3526B78C-2F73-4B02-AC3A-B2F81B0E93C1}"/>
              </a:ext>
            </a:extLst>
          </p:cNvPr>
          <p:cNvGrpSpPr>
            <a:grpSpLocks/>
          </p:cNvGrpSpPr>
          <p:nvPr/>
        </p:nvGrpSpPr>
        <p:grpSpPr bwMode="auto">
          <a:xfrm>
            <a:off x="10027459" y="3088704"/>
            <a:ext cx="617538" cy="1852612"/>
            <a:chOff x="9134474" y="2571750"/>
            <a:chExt cx="590551" cy="2284641"/>
          </a:xfrm>
        </p:grpSpPr>
        <p:sp>
          <p:nvSpPr>
            <p:cNvPr id="5" name="TextBox 8">
              <a:extLst>
                <a:ext uri="{FF2B5EF4-FFF2-40B4-BE49-F238E27FC236}">
                  <a16:creationId xmlns:a16="http://schemas.microsoft.com/office/drawing/2014/main" id="{C0797711-78ED-4B40-A1BC-62D1ADCF10E3}"/>
                </a:ext>
              </a:extLst>
            </p:cNvPr>
            <p:cNvSpPr txBox="1">
              <a:spLocks noChangeArrowheads="1"/>
            </p:cNvSpPr>
            <p:nvPr/>
          </p:nvSpPr>
          <p:spPr bwMode="auto">
            <a:xfrm>
              <a:off x="9134474" y="2571750"/>
              <a:ext cx="590550" cy="303640"/>
            </a:xfrm>
            <a:prstGeom prst="rect">
              <a:avLst/>
            </a:prstGeom>
            <a:solidFill>
              <a:srgbClr val="FFD966"/>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CT: C-</a:t>
              </a:r>
            </a:p>
          </p:txBody>
        </p:sp>
        <p:sp>
          <p:nvSpPr>
            <p:cNvPr id="6" name="TextBox 9">
              <a:extLst>
                <a:ext uri="{FF2B5EF4-FFF2-40B4-BE49-F238E27FC236}">
                  <a16:creationId xmlns:a16="http://schemas.microsoft.com/office/drawing/2014/main" id="{237A4A26-ADA6-4D7C-8891-F4FD50323C73}"/>
                </a:ext>
              </a:extLst>
            </p:cNvPr>
            <p:cNvSpPr txBox="1">
              <a:spLocks noChangeArrowheads="1"/>
            </p:cNvSpPr>
            <p:nvPr/>
          </p:nvSpPr>
          <p:spPr bwMode="auto">
            <a:xfrm>
              <a:off x="9134475" y="2819400"/>
              <a:ext cx="590550" cy="303640"/>
            </a:xfrm>
            <a:prstGeom prst="rect">
              <a:avLst/>
            </a:prstGeom>
            <a:solidFill>
              <a:schemeClr val="accent2">
                <a:lumMod val="60000"/>
                <a:lumOff val="40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DE: D</a:t>
              </a:r>
            </a:p>
          </p:txBody>
        </p:sp>
        <p:sp>
          <p:nvSpPr>
            <p:cNvPr id="7" name="TextBox 10">
              <a:extLst>
                <a:ext uri="{FF2B5EF4-FFF2-40B4-BE49-F238E27FC236}">
                  <a16:creationId xmlns:a16="http://schemas.microsoft.com/office/drawing/2014/main" id="{DD2C5A1F-847D-4ACF-9237-5D6D31BA5A4D}"/>
                </a:ext>
              </a:extLst>
            </p:cNvPr>
            <p:cNvSpPr txBox="1">
              <a:spLocks noChangeArrowheads="1"/>
            </p:cNvSpPr>
            <p:nvPr/>
          </p:nvSpPr>
          <p:spPr bwMode="auto">
            <a:xfrm>
              <a:off x="9134475" y="3067050"/>
              <a:ext cx="590550" cy="303640"/>
            </a:xfrm>
            <a:prstGeom prst="rect">
              <a:avLst/>
            </a:prstGeom>
            <a:solidFill>
              <a:srgbClr val="F4B183"/>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DC: D-</a:t>
              </a:r>
            </a:p>
          </p:txBody>
        </p:sp>
        <p:sp>
          <p:nvSpPr>
            <p:cNvPr id="8" name="TextBox 11">
              <a:extLst>
                <a:ext uri="{FF2B5EF4-FFF2-40B4-BE49-F238E27FC236}">
                  <a16:creationId xmlns:a16="http://schemas.microsoft.com/office/drawing/2014/main" id="{A0E591EE-86D3-4FCD-A770-4418B8C14DD7}"/>
                </a:ext>
              </a:extLst>
            </p:cNvPr>
            <p:cNvSpPr txBox="1">
              <a:spLocks noChangeArrowheads="1"/>
            </p:cNvSpPr>
            <p:nvPr/>
          </p:nvSpPr>
          <p:spPr bwMode="auto">
            <a:xfrm>
              <a:off x="9134475" y="3314700"/>
              <a:ext cx="590550" cy="303640"/>
            </a:xfrm>
            <a:prstGeom prst="rect">
              <a:avLst/>
            </a:prstGeom>
            <a:solidFill>
              <a:srgbClr val="F4B183"/>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MD: D-</a:t>
              </a:r>
            </a:p>
          </p:txBody>
        </p:sp>
        <p:sp>
          <p:nvSpPr>
            <p:cNvPr id="9" name="TextBox 12">
              <a:extLst>
                <a:ext uri="{FF2B5EF4-FFF2-40B4-BE49-F238E27FC236}">
                  <a16:creationId xmlns:a16="http://schemas.microsoft.com/office/drawing/2014/main" id="{8676AE17-C4FC-4151-B964-7D005A53F8AA}"/>
                </a:ext>
              </a:extLst>
            </p:cNvPr>
            <p:cNvSpPr txBox="1">
              <a:spLocks noChangeArrowheads="1"/>
            </p:cNvSpPr>
            <p:nvPr/>
          </p:nvSpPr>
          <p:spPr bwMode="auto">
            <a:xfrm>
              <a:off x="9134475" y="3562351"/>
              <a:ext cx="590550" cy="303640"/>
            </a:xfrm>
            <a:prstGeom prst="rect">
              <a:avLst/>
            </a:prstGeom>
            <a:solidFill>
              <a:schemeClr val="accent4">
                <a:lumMod val="60000"/>
                <a:lumOff val="40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MA: C-</a:t>
              </a:r>
            </a:p>
          </p:txBody>
        </p:sp>
        <p:sp>
          <p:nvSpPr>
            <p:cNvPr id="10" name="TextBox 13">
              <a:extLst>
                <a:ext uri="{FF2B5EF4-FFF2-40B4-BE49-F238E27FC236}">
                  <a16:creationId xmlns:a16="http://schemas.microsoft.com/office/drawing/2014/main" id="{89F68E5C-A87B-4661-BDDE-65E8EA7890B3}"/>
                </a:ext>
              </a:extLst>
            </p:cNvPr>
            <p:cNvSpPr txBox="1">
              <a:spLocks noChangeArrowheads="1"/>
            </p:cNvSpPr>
            <p:nvPr/>
          </p:nvSpPr>
          <p:spPr bwMode="auto">
            <a:xfrm>
              <a:off x="9134475" y="3810000"/>
              <a:ext cx="590550" cy="303640"/>
            </a:xfrm>
            <a:prstGeom prst="rect">
              <a:avLst/>
            </a:prstGeom>
            <a:solidFill>
              <a:schemeClr val="accent4">
                <a:lumMod val="60000"/>
                <a:lumOff val="40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NH: C+</a:t>
              </a:r>
            </a:p>
          </p:txBody>
        </p:sp>
        <p:sp>
          <p:nvSpPr>
            <p:cNvPr id="11" name="TextBox 14">
              <a:extLst>
                <a:ext uri="{FF2B5EF4-FFF2-40B4-BE49-F238E27FC236}">
                  <a16:creationId xmlns:a16="http://schemas.microsoft.com/office/drawing/2014/main" id="{69B05844-DA57-4996-AF14-E30EC4083E9B}"/>
                </a:ext>
              </a:extLst>
            </p:cNvPr>
            <p:cNvSpPr txBox="1">
              <a:spLocks noChangeArrowheads="1"/>
            </p:cNvSpPr>
            <p:nvPr/>
          </p:nvSpPr>
          <p:spPr bwMode="auto">
            <a:xfrm>
              <a:off x="9134475" y="4057650"/>
              <a:ext cx="590550" cy="303640"/>
            </a:xfrm>
            <a:prstGeom prst="rect">
              <a:avLst/>
            </a:prstGeom>
            <a:solidFill>
              <a:schemeClr val="accent5">
                <a:lumMod val="60000"/>
                <a:lumOff val="40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NJ: B-</a:t>
              </a:r>
            </a:p>
          </p:txBody>
        </p:sp>
        <p:sp>
          <p:nvSpPr>
            <p:cNvPr id="12" name="TextBox 15">
              <a:extLst>
                <a:ext uri="{FF2B5EF4-FFF2-40B4-BE49-F238E27FC236}">
                  <a16:creationId xmlns:a16="http://schemas.microsoft.com/office/drawing/2014/main" id="{12EF3CD4-A371-4A0C-B184-8B9699FF14ED}"/>
                </a:ext>
              </a:extLst>
            </p:cNvPr>
            <p:cNvSpPr txBox="1">
              <a:spLocks noChangeArrowheads="1"/>
            </p:cNvSpPr>
            <p:nvPr/>
          </p:nvSpPr>
          <p:spPr bwMode="auto">
            <a:xfrm>
              <a:off x="9134475" y="4305300"/>
              <a:ext cx="590550" cy="303640"/>
            </a:xfrm>
            <a:prstGeom prst="rect">
              <a:avLst/>
            </a:prstGeom>
            <a:solidFill>
              <a:srgbClr val="FFD966"/>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RI: C-</a:t>
              </a:r>
            </a:p>
          </p:txBody>
        </p:sp>
        <p:sp>
          <p:nvSpPr>
            <p:cNvPr id="13" name="TextBox 16">
              <a:extLst>
                <a:ext uri="{FF2B5EF4-FFF2-40B4-BE49-F238E27FC236}">
                  <a16:creationId xmlns:a16="http://schemas.microsoft.com/office/drawing/2014/main" id="{3800350B-1AC2-429A-91D0-CF99A6D0AD85}"/>
                </a:ext>
              </a:extLst>
            </p:cNvPr>
            <p:cNvSpPr txBox="1">
              <a:spLocks noChangeArrowheads="1"/>
            </p:cNvSpPr>
            <p:nvPr/>
          </p:nvSpPr>
          <p:spPr bwMode="auto">
            <a:xfrm>
              <a:off x="9134475" y="4552950"/>
              <a:ext cx="590550" cy="303441"/>
            </a:xfrm>
            <a:prstGeom prst="rect">
              <a:avLst/>
            </a:prstGeom>
            <a:solidFill>
              <a:schemeClr val="accent5">
                <a:lumMod val="60000"/>
                <a:lumOff val="40000"/>
              </a:schemeClr>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VT: B-</a:t>
              </a:r>
            </a:p>
          </p:txBody>
        </p:sp>
      </p:grpSp>
      <p:grpSp>
        <p:nvGrpSpPr>
          <p:cNvPr id="14" name="Group 17">
            <a:extLst>
              <a:ext uri="{FF2B5EF4-FFF2-40B4-BE49-F238E27FC236}">
                <a16:creationId xmlns:a16="http://schemas.microsoft.com/office/drawing/2014/main" id="{E8FB3AF7-E11D-4C31-8103-05576051702F}"/>
              </a:ext>
            </a:extLst>
          </p:cNvPr>
          <p:cNvGrpSpPr>
            <a:grpSpLocks/>
          </p:cNvGrpSpPr>
          <p:nvPr/>
        </p:nvGrpSpPr>
        <p:grpSpPr bwMode="auto">
          <a:xfrm>
            <a:off x="617626" y="845903"/>
            <a:ext cx="9000998" cy="5133456"/>
            <a:chOff x="1143198" y="1351675"/>
            <a:chExt cx="7943648" cy="4898780"/>
          </a:xfrm>
        </p:grpSpPr>
        <p:grpSp>
          <p:nvGrpSpPr>
            <p:cNvPr id="15" name="Group 18">
              <a:extLst>
                <a:ext uri="{FF2B5EF4-FFF2-40B4-BE49-F238E27FC236}">
                  <a16:creationId xmlns:a16="http://schemas.microsoft.com/office/drawing/2014/main" id="{59172ABE-B270-4DA5-AC49-C5F835BB98CC}"/>
                </a:ext>
              </a:extLst>
            </p:cNvPr>
            <p:cNvGrpSpPr>
              <a:grpSpLocks/>
            </p:cNvGrpSpPr>
            <p:nvPr/>
          </p:nvGrpSpPr>
          <p:grpSpPr bwMode="auto">
            <a:xfrm>
              <a:off x="1143198" y="1351675"/>
              <a:ext cx="7943648" cy="4898780"/>
              <a:chOff x="2003560" y="2362200"/>
              <a:chExt cx="5384665" cy="4100831"/>
            </a:xfrm>
          </p:grpSpPr>
          <p:sp>
            <p:nvSpPr>
              <p:cNvPr id="57" name="Freeform 4">
                <a:extLst>
                  <a:ext uri="{FF2B5EF4-FFF2-40B4-BE49-F238E27FC236}">
                    <a16:creationId xmlns:a16="http://schemas.microsoft.com/office/drawing/2014/main" id="{66703442-2EA5-42B1-AFE5-B808EB87F743}"/>
                  </a:ext>
                </a:extLst>
              </p:cNvPr>
              <p:cNvSpPr>
                <a:spLocks/>
              </p:cNvSpPr>
              <p:nvPr/>
            </p:nvSpPr>
            <p:spPr bwMode="auto">
              <a:xfrm>
                <a:off x="2667002" y="2362200"/>
                <a:ext cx="633413" cy="614362"/>
              </a:xfrm>
              <a:custGeom>
                <a:avLst/>
                <a:gdLst>
                  <a:gd name="T0" fmla="*/ 2147483646 w 533"/>
                  <a:gd name="T1" fmla="*/ 2147483646 h 387"/>
                  <a:gd name="T2" fmla="*/ 2147483646 w 533"/>
                  <a:gd name="T3" fmla="*/ 2147483646 h 387"/>
                  <a:gd name="T4" fmla="*/ 2147483646 w 533"/>
                  <a:gd name="T5" fmla="*/ 2147483646 h 387"/>
                  <a:gd name="T6" fmla="*/ 2147483646 w 533"/>
                  <a:gd name="T7" fmla="*/ 2147483646 h 387"/>
                  <a:gd name="T8" fmla="*/ 2147483646 w 533"/>
                  <a:gd name="T9" fmla="*/ 2147483646 h 387"/>
                  <a:gd name="T10" fmla="*/ 0 w 533"/>
                  <a:gd name="T11" fmla="*/ 2147483646 h 387"/>
                  <a:gd name="T12" fmla="*/ 2147483646 w 533"/>
                  <a:gd name="T13" fmla="*/ 2147483646 h 387"/>
                  <a:gd name="T14" fmla="*/ 2147483646 w 533"/>
                  <a:gd name="T15" fmla="*/ 2147483646 h 387"/>
                  <a:gd name="T16" fmla="*/ 2147483646 w 533"/>
                  <a:gd name="T17" fmla="*/ 2147483646 h 387"/>
                  <a:gd name="T18" fmla="*/ 2147483646 w 533"/>
                  <a:gd name="T19" fmla="*/ 2147483646 h 387"/>
                  <a:gd name="T20" fmla="*/ 2147483646 w 533"/>
                  <a:gd name="T21" fmla="*/ 2147483646 h 387"/>
                  <a:gd name="T22" fmla="*/ 2147483646 w 533"/>
                  <a:gd name="T23" fmla="*/ 2147483646 h 387"/>
                  <a:gd name="T24" fmla="*/ 2147483646 w 533"/>
                  <a:gd name="T25" fmla="*/ 2147483646 h 387"/>
                  <a:gd name="T26" fmla="*/ 2147483646 w 533"/>
                  <a:gd name="T27" fmla="*/ 2147483646 h 387"/>
                  <a:gd name="T28" fmla="*/ 2147483646 w 533"/>
                  <a:gd name="T29" fmla="*/ 2147483646 h 387"/>
                  <a:gd name="T30" fmla="*/ 2147483646 w 533"/>
                  <a:gd name="T31" fmla="*/ 2147483646 h 387"/>
                  <a:gd name="T32" fmla="*/ 2147483646 w 533"/>
                  <a:gd name="T33" fmla="*/ 2147483646 h 387"/>
                  <a:gd name="T34" fmla="*/ 2147483646 w 533"/>
                  <a:gd name="T35" fmla="*/ 0 h 387"/>
                  <a:gd name="T36" fmla="*/ 2147483646 w 533"/>
                  <a:gd name="T37" fmla="*/ 2147483646 h 387"/>
                  <a:gd name="T38" fmla="*/ 2147483646 w 533"/>
                  <a:gd name="T39" fmla="*/ 2147483646 h 387"/>
                  <a:gd name="T40" fmla="*/ 2147483646 w 533"/>
                  <a:gd name="T41" fmla="*/ 2147483646 h 387"/>
                  <a:gd name="T42" fmla="*/ 2147483646 w 533"/>
                  <a:gd name="T43" fmla="*/ 2147483646 h 387"/>
                  <a:gd name="T44" fmla="*/ 2147483646 w 533"/>
                  <a:gd name="T45" fmla="*/ 2147483646 h 387"/>
                  <a:gd name="T46" fmla="*/ 2147483646 w 533"/>
                  <a:gd name="T47" fmla="*/ 2147483646 h 387"/>
                  <a:gd name="T48" fmla="*/ 2147483646 w 533"/>
                  <a:gd name="T49" fmla="*/ 2147483646 h 387"/>
                  <a:gd name="T50" fmla="*/ 2147483646 w 533"/>
                  <a:gd name="T51" fmla="*/ 2147483646 h 387"/>
                  <a:gd name="T52" fmla="*/ 2147483646 w 533"/>
                  <a:gd name="T53" fmla="*/ 2147483646 h 387"/>
                  <a:gd name="T54" fmla="*/ 2147483646 w 533"/>
                  <a:gd name="T55" fmla="*/ 2147483646 h 387"/>
                  <a:gd name="T56" fmla="*/ 2147483646 w 533"/>
                  <a:gd name="T57" fmla="*/ 2147483646 h 387"/>
                  <a:gd name="T58" fmla="*/ 2147483646 w 533"/>
                  <a:gd name="T59" fmla="*/ 2147483646 h 387"/>
                  <a:gd name="T60" fmla="*/ 2147483646 w 533"/>
                  <a:gd name="T61" fmla="*/ 2147483646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58" name="Freeform 5">
                <a:extLst>
                  <a:ext uri="{FF2B5EF4-FFF2-40B4-BE49-F238E27FC236}">
                    <a16:creationId xmlns:a16="http://schemas.microsoft.com/office/drawing/2014/main" id="{6BFD2DC3-E237-4A77-8A1A-9D221FF4C093}"/>
                  </a:ext>
                </a:extLst>
              </p:cNvPr>
              <p:cNvSpPr>
                <a:spLocks/>
              </p:cNvSpPr>
              <p:nvPr/>
            </p:nvSpPr>
            <p:spPr bwMode="auto">
              <a:xfrm>
                <a:off x="2003560" y="5004118"/>
                <a:ext cx="1011238" cy="1458913"/>
              </a:xfrm>
              <a:custGeom>
                <a:avLst/>
                <a:gdLst>
                  <a:gd name="T0" fmla="*/ 2147483646 w 849"/>
                  <a:gd name="T1" fmla="*/ 2147483646 h 920"/>
                  <a:gd name="T2" fmla="*/ 2147483646 w 849"/>
                  <a:gd name="T3" fmla="*/ 2147483646 h 920"/>
                  <a:gd name="T4" fmla="*/ 2147483646 w 849"/>
                  <a:gd name="T5" fmla="*/ 2147483646 h 920"/>
                  <a:gd name="T6" fmla="*/ 2147483646 w 849"/>
                  <a:gd name="T7" fmla="*/ 2147483646 h 920"/>
                  <a:gd name="T8" fmla="*/ 2147483646 w 849"/>
                  <a:gd name="T9" fmla="*/ 2147483646 h 920"/>
                  <a:gd name="T10" fmla="*/ 2147483646 w 849"/>
                  <a:gd name="T11" fmla="*/ 2147483646 h 920"/>
                  <a:gd name="T12" fmla="*/ 2147483646 w 849"/>
                  <a:gd name="T13" fmla="*/ 2147483646 h 920"/>
                  <a:gd name="T14" fmla="*/ 2147483646 w 849"/>
                  <a:gd name="T15" fmla="*/ 2147483646 h 920"/>
                  <a:gd name="T16" fmla="*/ 2147483646 w 849"/>
                  <a:gd name="T17" fmla="*/ 2147483646 h 920"/>
                  <a:gd name="T18" fmla="*/ 2147483646 w 849"/>
                  <a:gd name="T19" fmla="*/ 2147483646 h 920"/>
                  <a:gd name="T20" fmla="*/ 2147483646 w 849"/>
                  <a:gd name="T21" fmla="*/ 2147483646 h 920"/>
                  <a:gd name="T22" fmla="*/ 2147483646 w 849"/>
                  <a:gd name="T23" fmla="*/ 2147483646 h 920"/>
                  <a:gd name="T24" fmla="*/ 2147483646 w 849"/>
                  <a:gd name="T25" fmla="*/ 2147483646 h 920"/>
                  <a:gd name="T26" fmla="*/ 2147483646 w 849"/>
                  <a:gd name="T27" fmla="*/ 2147483646 h 920"/>
                  <a:gd name="T28" fmla="*/ 2147483646 w 849"/>
                  <a:gd name="T29" fmla="*/ 2147483646 h 920"/>
                  <a:gd name="T30" fmla="*/ 2147483646 w 849"/>
                  <a:gd name="T31" fmla="*/ 2147483646 h 920"/>
                  <a:gd name="T32" fmla="*/ 2147483646 w 849"/>
                  <a:gd name="T33" fmla="*/ 2147483646 h 920"/>
                  <a:gd name="T34" fmla="*/ 2147483646 w 849"/>
                  <a:gd name="T35" fmla="*/ 2147483646 h 920"/>
                  <a:gd name="T36" fmla="*/ 2147483646 w 849"/>
                  <a:gd name="T37" fmla="*/ 2147483646 h 920"/>
                  <a:gd name="T38" fmla="*/ 2147483646 w 849"/>
                  <a:gd name="T39" fmla="*/ 2147483646 h 920"/>
                  <a:gd name="T40" fmla="*/ 2147483646 w 849"/>
                  <a:gd name="T41" fmla="*/ 2147483646 h 920"/>
                  <a:gd name="T42" fmla="*/ 2147483646 w 849"/>
                  <a:gd name="T43" fmla="*/ 2147483646 h 920"/>
                  <a:gd name="T44" fmla="*/ 2147483646 w 849"/>
                  <a:gd name="T45" fmla="*/ 2147483646 h 920"/>
                  <a:gd name="T46" fmla="*/ 2147483646 w 849"/>
                  <a:gd name="T47" fmla="*/ 2147483646 h 920"/>
                  <a:gd name="T48" fmla="*/ 2147483646 w 849"/>
                  <a:gd name="T49" fmla="*/ 2147483646 h 920"/>
                  <a:gd name="T50" fmla="*/ 2147483646 w 849"/>
                  <a:gd name="T51" fmla="*/ 2147483646 h 920"/>
                  <a:gd name="T52" fmla="*/ 2147483646 w 849"/>
                  <a:gd name="T53" fmla="*/ 2147483646 h 920"/>
                  <a:gd name="T54" fmla="*/ 2147483646 w 849"/>
                  <a:gd name="T55" fmla="*/ 2147483646 h 920"/>
                  <a:gd name="T56" fmla="*/ 0 w 849"/>
                  <a:gd name="T57" fmla="*/ 2147483646 h 920"/>
                  <a:gd name="T58" fmla="*/ 2147483646 w 849"/>
                  <a:gd name="T59" fmla="*/ 2147483646 h 920"/>
                  <a:gd name="T60" fmla="*/ 2147483646 w 849"/>
                  <a:gd name="T61" fmla="*/ 2147483646 h 920"/>
                  <a:gd name="T62" fmla="*/ 2147483646 w 849"/>
                  <a:gd name="T63" fmla="*/ 2147483646 h 920"/>
                  <a:gd name="T64" fmla="*/ 2147483646 w 849"/>
                  <a:gd name="T65" fmla="*/ 2147483646 h 920"/>
                  <a:gd name="T66" fmla="*/ 2147483646 w 849"/>
                  <a:gd name="T67" fmla="*/ 2147483646 h 920"/>
                  <a:gd name="T68" fmla="*/ 2147483646 w 849"/>
                  <a:gd name="T69" fmla="*/ 2147483646 h 920"/>
                  <a:gd name="T70" fmla="*/ 2147483646 w 849"/>
                  <a:gd name="T71" fmla="*/ 2147483646 h 920"/>
                  <a:gd name="T72" fmla="*/ 2147483646 w 849"/>
                  <a:gd name="T73" fmla="*/ 2147483646 h 920"/>
                  <a:gd name="T74" fmla="*/ 2147483646 w 849"/>
                  <a:gd name="T75" fmla="*/ 2147483646 h 920"/>
                  <a:gd name="T76" fmla="*/ 2147483646 w 849"/>
                  <a:gd name="T77" fmla="*/ 2147483646 h 920"/>
                  <a:gd name="T78" fmla="*/ 2147483646 w 849"/>
                  <a:gd name="T79" fmla="*/ 2147483646 h 920"/>
                  <a:gd name="T80" fmla="*/ 2147483646 w 849"/>
                  <a:gd name="T81" fmla="*/ 2147483646 h 920"/>
                  <a:gd name="T82" fmla="*/ 2147483646 w 849"/>
                  <a:gd name="T83" fmla="*/ 2147483646 h 920"/>
                  <a:gd name="T84" fmla="*/ 2147483646 w 849"/>
                  <a:gd name="T85" fmla="*/ 2147483646 h 920"/>
                  <a:gd name="T86" fmla="*/ 2147483646 w 849"/>
                  <a:gd name="T87" fmla="*/ 2147483646 h 920"/>
                  <a:gd name="T88" fmla="*/ 2147483646 w 849"/>
                  <a:gd name="T89" fmla="*/ 2147483646 h 920"/>
                  <a:gd name="T90" fmla="*/ 2147483646 w 849"/>
                  <a:gd name="T91" fmla="*/ 2147483646 h 920"/>
                  <a:gd name="T92" fmla="*/ 2147483646 w 849"/>
                  <a:gd name="T93" fmla="*/ 2147483646 h 920"/>
                  <a:gd name="T94" fmla="*/ 2147483646 w 849"/>
                  <a:gd name="T95" fmla="*/ 2147483646 h 920"/>
                  <a:gd name="T96" fmla="*/ 2147483646 w 849"/>
                  <a:gd name="T97" fmla="*/ 2147483646 h 920"/>
                  <a:gd name="T98" fmla="*/ 2147483646 w 849"/>
                  <a:gd name="T99" fmla="*/ 0 h 920"/>
                  <a:gd name="T100" fmla="*/ 2147483646 w 849"/>
                  <a:gd name="T101" fmla="*/ 0 h 920"/>
                  <a:gd name="T102" fmla="*/ 2147483646 w 849"/>
                  <a:gd name="T103" fmla="*/ 2147483646 h 920"/>
                  <a:gd name="T104" fmla="*/ 2147483646 w 849"/>
                  <a:gd name="T105" fmla="*/ 2147483646 h 920"/>
                  <a:gd name="T106" fmla="*/ 2147483646 w 849"/>
                  <a:gd name="T107" fmla="*/ 2147483646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chemeClr val="accent5">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59" name="Rectangle 6">
                <a:extLst>
                  <a:ext uri="{FF2B5EF4-FFF2-40B4-BE49-F238E27FC236}">
                    <a16:creationId xmlns:a16="http://schemas.microsoft.com/office/drawing/2014/main" id="{457E703D-DD75-4639-AE34-74D5F43769A0}"/>
                  </a:ext>
                </a:extLst>
              </p:cNvPr>
              <p:cNvSpPr>
                <a:spLocks noChangeArrowheads="1"/>
              </p:cNvSpPr>
              <p:nvPr/>
            </p:nvSpPr>
            <p:spPr bwMode="auto">
              <a:xfrm>
                <a:off x="2284270" y="5300255"/>
                <a:ext cx="319430" cy="221640"/>
              </a:xfrm>
              <a:prstGeom prst="rect">
                <a:avLst/>
              </a:prstGeom>
              <a:noFill/>
              <a:ln>
                <a:noFill/>
              </a:ln>
            </p:spPr>
            <p:txBody>
              <a:bodyPr lIns="90477" tIns="44444" rIns="90477" bIns="4444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AK</a:t>
                </a:r>
              </a:p>
            </p:txBody>
          </p:sp>
          <p:grpSp>
            <p:nvGrpSpPr>
              <p:cNvPr id="60" name="Group 7">
                <a:extLst>
                  <a:ext uri="{FF2B5EF4-FFF2-40B4-BE49-F238E27FC236}">
                    <a16:creationId xmlns:a16="http://schemas.microsoft.com/office/drawing/2014/main" id="{A4FB66EA-6EA8-4A8B-94CB-F2ABAAB405C1}"/>
                  </a:ext>
                </a:extLst>
              </p:cNvPr>
              <p:cNvGrpSpPr>
                <a:grpSpLocks/>
              </p:cNvGrpSpPr>
              <p:nvPr/>
            </p:nvGrpSpPr>
            <p:grpSpPr bwMode="auto">
              <a:xfrm>
                <a:off x="3241677" y="5584819"/>
                <a:ext cx="710803" cy="544511"/>
                <a:chOff x="261" y="2615"/>
                <a:chExt cx="597" cy="343"/>
              </a:xfrm>
              <a:solidFill>
                <a:srgbClr val="4472C4">
                  <a:lumMod val="60000"/>
                  <a:lumOff val="40000"/>
                </a:srgbClr>
              </a:solidFill>
            </p:grpSpPr>
            <p:sp>
              <p:nvSpPr>
                <p:cNvPr id="162" name="Rectangle 8">
                  <a:extLst>
                    <a:ext uri="{FF2B5EF4-FFF2-40B4-BE49-F238E27FC236}">
                      <a16:creationId xmlns:a16="http://schemas.microsoft.com/office/drawing/2014/main" id="{50E781EB-F2C4-4EBF-BC6D-D863F29EA2F7}"/>
                    </a:ext>
                  </a:extLst>
                </p:cNvPr>
                <p:cNvSpPr>
                  <a:spLocks noChangeArrowheads="1"/>
                </p:cNvSpPr>
                <p:nvPr/>
              </p:nvSpPr>
              <p:spPr bwMode="auto">
                <a:xfrm>
                  <a:off x="412" y="2615"/>
                  <a:ext cx="446" cy="123"/>
                </a:xfrm>
                <a:prstGeom prst="rect">
                  <a:avLst/>
                </a:prstGeom>
                <a:solidFill>
                  <a:schemeClr val="accent2">
                    <a:lumMod val="60000"/>
                    <a:lumOff val="40000"/>
                  </a:schemeClr>
                </a:solidFill>
                <a:ln w="12700">
                  <a:solidFill>
                    <a:srgbClr val="000000"/>
                  </a:solidFill>
                  <a:miter lim="800000"/>
                  <a:headEnd/>
                  <a:tailEnd/>
                </a:ln>
              </p:spPr>
              <p:txBody>
                <a:bodyPr lIns="90477" tIns="44444" rIns="90477" bIns="44444">
                  <a:spAutoFit/>
                </a:bodyPr>
                <a:lstStyle/>
                <a:p>
                  <a:pPr defTabSz="457200" eaLnBrk="1" fontAlgn="auto" hangingPunct="1">
                    <a:spcBef>
                      <a:spcPts val="0"/>
                    </a:spcBef>
                    <a:spcAft>
                      <a:spcPts val="0"/>
                    </a:spcAft>
                    <a:defRPr/>
                  </a:pPr>
                  <a:r>
                    <a:rPr lang="en-US" sz="1000" b="1" kern="0" dirty="0">
                      <a:solidFill>
                        <a:srgbClr val="000000"/>
                      </a:solidFill>
                      <a:cs typeface="Times New Roman" pitchFamily="18" charset="0"/>
                    </a:rPr>
                    <a:t>HI: D</a:t>
                  </a:r>
                </a:p>
              </p:txBody>
            </p:sp>
            <p:grpSp>
              <p:nvGrpSpPr>
                <p:cNvPr id="163" name="Group 9" descr="20%">
                  <a:extLst>
                    <a:ext uri="{FF2B5EF4-FFF2-40B4-BE49-F238E27FC236}">
                      <a16:creationId xmlns:a16="http://schemas.microsoft.com/office/drawing/2014/main" id="{CD8348A8-7575-4680-A870-2E48FD79BD6E}"/>
                    </a:ext>
                  </a:extLst>
                </p:cNvPr>
                <p:cNvGrpSpPr>
                  <a:grpSpLocks/>
                </p:cNvGrpSpPr>
                <p:nvPr/>
              </p:nvGrpSpPr>
              <p:grpSpPr bwMode="auto">
                <a:xfrm>
                  <a:off x="261" y="2743"/>
                  <a:ext cx="435" cy="215"/>
                  <a:chOff x="261" y="2743"/>
                  <a:chExt cx="435" cy="215"/>
                </a:xfrm>
                <a:grpFill/>
              </p:grpSpPr>
              <p:sp>
                <p:nvSpPr>
                  <p:cNvPr id="164" name="Freeform 10">
                    <a:extLst>
                      <a:ext uri="{FF2B5EF4-FFF2-40B4-BE49-F238E27FC236}">
                        <a16:creationId xmlns:a16="http://schemas.microsoft.com/office/drawing/2014/main" id="{33AA6CB0-10E7-4C8F-AD3C-A6A3D0C5C592}"/>
                      </a:ext>
                    </a:extLst>
                  </p:cNvPr>
                  <p:cNvSpPr>
                    <a:spLocks/>
                  </p:cNvSpPr>
                  <p:nvPr/>
                </p:nvSpPr>
                <p:spPr bwMode="auto">
                  <a:xfrm>
                    <a:off x="600" y="2850"/>
                    <a:ext cx="96" cy="46"/>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chemeClr val="accent2">
                      <a:lumMod val="60000"/>
                      <a:lumOff val="40000"/>
                    </a:schemeClr>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000" kern="0">
                      <a:solidFill>
                        <a:prstClr val="black"/>
                      </a:solidFill>
                      <a:cs typeface="Arial" charset="0"/>
                    </a:endParaRPr>
                  </a:p>
                </p:txBody>
              </p:sp>
              <p:sp>
                <p:nvSpPr>
                  <p:cNvPr id="165" name="Freeform 11">
                    <a:extLst>
                      <a:ext uri="{FF2B5EF4-FFF2-40B4-BE49-F238E27FC236}">
                        <a16:creationId xmlns:a16="http://schemas.microsoft.com/office/drawing/2014/main" id="{F0B92F81-F47E-41B4-8731-40BD74DD5876}"/>
                      </a:ext>
                    </a:extLst>
                  </p:cNvPr>
                  <p:cNvSpPr>
                    <a:spLocks/>
                  </p:cNvSpPr>
                  <p:nvPr/>
                </p:nvSpPr>
                <p:spPr bwMode="auto">
                  <a:xfrm>
                    <a:off x="508" y="2878"/>
                    <a:ext cx="82" cy="80"/>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chemeClr val="accent2">
                      <a:lumMod val="60000"/>
                      <a:lumOff val="40000"/>
                    </a:schemeClr>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000" kern="0">
                      <a:solidFill>
                        <a:prstClr val="black"/>
                      </a:solidFill>
                      <a:cs typeface="Arial" charset="0"/>
                    </a:endParaRPr>
                  </a:p>
                </p:txBody>
              </p:sp>
              <p:sp>
                <p:nvSpPr>
                  <p:cNvPr id="166" name="Freeform 12">
                    <a:extLst>
                      <a:ext uri="{FF2B5EF4-FFF2-40B4-BE49-F238E27FC236}">
                        <a16:creationId xmlns:a16="http://schemas.microsoft.com/office/drawing/2014/main" id="{0F83DE31-1D40-438E-932D-88071122E4F0}"/>
                      </a:ext>
                    </a:extLst>
                  </p:cNvPr>
                  <p:cNvSpPr>
                    <a:spLocks/>
                  </p:cNvSpPr>
                  <p:nvPr/>
                </p:nvSpPr>
                <p:spPr bwMode="auto">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chemeClr val="accent2">
                      <a:lumMod val="60000"/>
                      <a:lumOff val="40000"/>
                    </a:schemeClr>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000" kern="0">
                      <a:solidFill>
                        <a:prstClr val="black"/>
                      </a:solidFill>
                      <a:cs typeface="Arial" charset="0"/>
                    </a:endParaRPr>
                  </a:p>
                </p:txBody>
              </p:sp>
              <p:sp>
                <p:nvSpPr>
                  <p:cNvPr id="167" name="Freeform 13">
                    <a:extLst>
                      <a:ext uri="{FF2B5EF4-FFF2-40B4-BE49-F238E27FC236}">
                        <a16:creationId xmlns:a16="http://schemas.microsoft.com/office/drawing/2014/main" id="{FC136C66-2986-43A6-AE11-9E447A454ABC}"/>
                      </a:ext>
                    </a:extLst>
                  </p:cNvPr>
                  <p:cNvSpPr>
                    <a:spLocks/>
                  </p:cNvSpPr>
                  <p:nvPr/>
                </p:nvSpPr>
                <p:spPr bwMode="auto">
                  <a:xfrm>
                    <a:off x="399" y="2897"/>
                    <a:ext cx="41" cy="53"/>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chemeClr val="accent2">
                      <a:lumMod val="60000"/>
                      <a:lumOff val="40000"/>
                    </a:schemeClr>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000" kern="0">
                      <a:solidFill>
                        <a:prstClr val="black"/>
                      </a:solidFill>
                      <a:cs typeface="Arial" charset="0"/>
                    </a:endParaRPr>
                  </a:p>
                </p:txBody>
              </p:sp>
              <p:sp>
                <p:nvSpPr>
                  <p:cNvPr id="168" name="Freeform 14">
                    <a:extLst>
                      <a:ext uri="{FF2B5EF4-FFF2-40B4-BE49-F238E27FC236}">
                        <a16:creationId xmlns:a16="http://schemas.microsoft.com/office/drawing/2014/main" id="{9EBA7EA2-4F0D-4D3C-AF53-3A79CA612253}"/>
                      </a:ext>
                    </a:extLst>
                  </p:cNvPr>
                  <p:cNvSpPr>
                    <a:spLocks/>
                  </p:cNvSpPr>
                  <p:nvPr/>
                </p:nvSpPr>
                <p:spPr bwMode="auto">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chemeClr val="accent2">
                      <a:lumMod val="60000"/>
                      <a:lumOff val="40000"/>
                    </a:schemeClr>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000" kern="0">
                      <a:solidFill>
                        <a:prstClr val="black"/>
                      </a:solidFill>
                      <a:cs typeface="Arial" charset="0"/>
                    </a:endParaRPr>
                  </a:p>
                </p:txBody>
              </p:sp>
              <p:sp>
                <p:nvSpPr>
                  <p:cNvPr id="169" name="Freeform 15">
                    <a:extLst>
                      <a:ext uri="{FF2B5EF4-FFF2-40B4-BE49-F238E27FC236}">
                        <a16:creationId xmlns:a16="http://schemas.microsoft.com/office/drawing/2014/main" id="{6B9D977D-8468-498C-8053-688E2A2F215C}"/>
                      </a:ext>
                    </a:extLst>
                  </p:cNvPr>
                  <p:cNvSpPr>
                    <a:spLocks/>
                  </p:cNvSpPr>
                  <p:nvPr/>
                </p:nvSpPr>
                <p:spPr bwMode="auto">
                  <a:xfrm>
                    <a:off x="261" y="2853"/>
                    <a:ext cx="89" cy="43"/>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chemeClr val="accent2">
                      <a:lumMod val="60000"/>
                      <a:lumOff val="40000"/>
                    </a:schemeClr>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000" kern="0">
                      <a:solidFill>
                        <a:prstClr val="black"/>
                      </a:solidFill>
                      <a:cs typeface="Arial" charset="0"/>
                    </a:endParaRPr>
                  </a:p>
                </p:txBody>
              </p:sp>
              <p:sp>
                <p:nvSpPr>
                  <p:cNvPr id="170" name="Line 16" descr="10%">
                    <a:extLst>
                      <a:ext uri="{FF2B5EF4-FFF2-40B4-BE49-F238E27FC236}">
                        <a16:creationId xmlns:a16="http://schemas.microsoft.com/office/drawing/2014/main" id="{48DE24E3-246F-4232-A269-01E1C75E093C}"/>
                      </a:ext>
                    </a:extLst>
                  </p:cNvPr>
                  <p:cNvSpPr>
                    <a:spLocks noChangeShapeType="1"/>
                  </p:cNvSpPr>
                  <p:nvPr/>
                </p:nvSpPr>
                <p:spPr bwMode="auto">
                  <a:xfrm flipV="1">
                    <a:off x="477" y="2743"/>
                    <a:ext cx="136" cy="128"/>
                  </a:xfrm>
                  <a:prstGeom prst="line">
                    <a:avLst/>
                  </a:prstGeom>
                  <a:grpFill/>
                  <a:ln w="12700">
                    <a:solidFill>
                      <a:srgbClr val="333333"/>
                    </a:solidFill>
                    <a:round/>
                    <a:headEnd type="triangle" w="med" len="med"/>
                    <a:tailEnd/>
                  </a:ln>
                </p:spPr>
                <p:txBody>
                  <a:bodyPr wrap="none" anchor="ctr"/>
                  <a:lstStyle/>
                  <a:p>
                    <a:pPr defTabSz="457200" eaLnBrk="1" fontAlgn="auto" hangingPunct="1">
                      <a:spcBef>
                        <a:spcPts val="0"/>
                      </a:spcBef>
                      <a:spcAft>
                        <a:spcPts val="0"/>
                      </a:spcAft>
                      <a:defRPr/>
                    </a:pPr>
                    <a:endParaRPr lang="en-US" sz="1000" kern="0">
                      <a:solidFill>
                        <a:prstClr val="black"/>
                      </a:solidFill>
                      <a:cs typeface="Arial" charset="0"/>
                    </a:endParaRPr>
                  </a:p>
                </p:txBody>
              </p:sp>
            </p:grpSp>
          </p:grpSp>
          <p:sp>
            <p:nvSpPr>
              <p:cNvPr id="61" name="Freeform 17">
                <a:extLst>
                  <a:ext uri="{FF2B5EF4-FFF2-40B4-BE49-F238E27FC236}">
                    <a16:creationId xmlns:a16="http://schemas.microsoft.com/office/drawing/2014/main" id="{D5C3B7B1-CEC1-4757-9AC6-925EE3B1813D}"/>
                  </a:ext>
                </a:extLst>
              </p:cNvPr>
              <p:cNvSpPr>
                <a:spLocks/>
              </p:cNvSpPr>
              <p:nvPr/>
            </p:nvSpPr>
            <p:spPr bwMode="auto">
              <a:xfrm>
                <a:off x="3252788" y="3662364"/>
                <a:ext cx="539750" cy="892175"/>
              </a:xfrm>
              <a:custGeom>
                <a:avLst/>
                <a:gdLst>
                  <a:gd name="T0" fmla="*/ 2147483646 w 453"/>
                  <a:gd name="T1" fmla="*/ 0 h 562"/>
                  <a:gd name="T2" fmla="*/ 2147483646 w 453"/>
                  <a:gd name="T3" fmla="*/ 2147483646 h 562"/>
                  <a:gd name="T4" fmla="*/ 2147483646 w 453"/>
                  <a:gd name="T5" fmla="*/ 2147483646 h 562"/>
                  <a:gd name="T6" fmla="*/ 2147483646 w 453"/>
                  <a:gd name="T7" fmla="*/ 2147483646 h 562"/>
                  <a:gd name="T8" fmla="*/ 2147483646 w 453"/>
                  <a:gd name="T9" fmla="*/ 2147483646 h 562"/>
                  <a:gd name="T10" fmla="*/ 0 w 453"/>
                  <a:gd name="T11" fmla="*/ 2147483646 h 562"/>
                  <a:gd name="T12" fmla="*/ 2147483646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chemeClr val="accent1">
                  <a:lumMod val="40000"/>
                  <a:lumOff val="6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2" name="Freeform 18">
                <a:extLst>
                  <a:ext uri="{FF2B5EF4-FFF2-40B4-BE49-F238E27FC236}">
                    <a16:creationId xmlns:a16="http://schemas.microsoft.com/office/drawing/2014/main" id="{66A20D0A-3778-4492-AC1C-393CE61E26D8}"/>
                  </a:ext>
                </a:extLst>
              </p:cNvPr>
              <p:cNvSpPr>
                <a:spLocks/>
              </p:cNvSpPr>
              <p:nvPr/>
            </p:nvSpPr>
            <p:spPr bwMode="auto">
              <a:xfrm>
                <a:off x="2501900" y="2736852"/>
                <a:ext cx="755650" cy="852487"/>
              </a:xfrm>
              <a:custGeom>
                <a:avLst/>
                <a:gdLst>
                  <a:gd name="T0" fmla="*/ 0 w 636"/>
                  <a:gd name="T1" fmla="*/ 2147483646 h 537"/>
                  <a:gd name="T2" fmla="*/ 2147483646 w 636"/>
                  <a:gd name="T3" fmla="*/ 2147483646 h 537"/>
                  <a:gd name="T4" fmla="*/ 2147483646 w 636"/>
                  <a:gd name="T5" fmla="*/ 2147483646 h 537"/>
                  <a:gd name="T6" fmla="*/ 2147483646 w 636"/>
                  <a:gd name="T7" fmla="*/ 0 h 537"/>
                  <a:gd name="T8" fmla="*/ 2147483646 w 636"/>
                  <a:gd name="T9" fmla="*/ 2147483646 h 537"/>
                  <a:gd name="T10" fmla="*/ 2147483646 w 636"/>
                  <a:gd name="T11" fmla="*/ 2147483646 h 537"/>
                  <a:gd name="T12" fmla="*/ 2147483646 w 636"/>
                  <a:gd name="T13" fmla="*/ 2147483646 h 537"/>
                  <a:gd name="T14" fmla="*/ 2147483646 w 636"/>
                  <a:gd name="T15" fmla="*/ 2147483646 h 537"/>
                  <a:gd name="T16" fmla="*/ 2147483646 w 636"/>
                  <a:gd name="T17" fmla="*/ 2147483646 h 537"/>
                  <a:gd name="T18" fmla="*/ 2147483646 w 636"/>
                  <a:gd name="T19" fmla="*/ 2147483646 h 537"/>
                  <a:gd name="T20" fmla="*/ 2147483646 w 636"/>
                  <a:gd name="T21" fmla="*/ 2147483646 h 537"/>
                  <a:gd name="T22" fmla="*/ 2147483646 w 636"/>
                  <a:gd name="T23" fmla="*/ 2147483646 h 537"/>
                  <a:gd name="T24" fmla="*/ 2147483646 w 636"/>
                  <a:gd name="T25" fmla="*/ 2147483646 h 537"/>
                  <a:gd name="T26" fmla="*/ 2147483646 w 636"/>
                  <a:gd name="T27" fmla="*/ 2147483646 h 537"/>
                  <a:gd name="T28" fmla="*/ 2147483646 w 636"/>
                  <a:gd name="T29" fmla="*/ 2147483646 h 537"/>
                  <a:gd name="T30" fmla="*/ 2147483646 w 636"/>
                  <a:gd name="T31" fmla="*/ 2147483646 h 537"/>
                  <a:gd name="T32" fmla="*/ 2147483646 w 636"/>
                  <a:gd name="T33" fmla="*/ 2147483646 h 537"/>
                  <a:gd name="T34" fmla="*/ 2147483646 w 636"/>
                  <a:gd name="T35" fmla="*/ 2147483646 h 537"/>
                  <a:gd name="T36" fmla="*/ 2147483646 w 636"/>
                  <a:gd name="T37" fmla="*/ 2147483646 h 537"/>
                  <a:gd name="T38" fmla="*/ 2147483646 w 636"/>
                  <a:gd name="T39" fmla="*/ 2147483646 h 537"/>
                  <a:gd name="T40" fmla="*/ 2147483646 w 636"/>
                  <a:gd name="T41" fmla="*/ 2147483646 h 537"/>
                  <a:gd name="T42" fmla="*/ 2147483646 w 636"/>
                  <a:gd name="T43" fmla="*/ 2147483646 h 537"/>
                  <a:gd name="T44" fmla="*/ 0 w 636"/>
                  <a:gd name="T45" fmla="*/ 2147483646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3" name="Freeform 19">
                <a:extLst>
                  <a:ext uri="{FF2B5EF4-FFF2-40B4-BE49-F238E27FC236}">
                    <a16:creationId xmlns:a16="http://schemas.microsoft.com/office/drawing/2014/main" id="{5A4938F7-F4F9-4416-B7CE-D70DDB671EA1}"/>
                  </a:ext>
                </a:extLst>
              </p:cNvPr>
              <p:cNvSpPr>
                <a:spLocks/>
              </p:cNvSpPr>
              <p:nvPr/>
            </p:nvSpPr>
            <p:spPr bwMode="auto">
              <a:xfrm>
                <a:off x="2427288" y="3371850"/>
                <a:ext cx="755650" cy="1708150"/>
              </a:xfrm>
              <a:custGeom>
                <a:avLst/>
                <a:gdLst>
                  <a:gd name="T0" fmla="*/ 2147483646 w 634"/>
                  <a:gd name="T1" fmla="*/ 2147483646 h 1076"/>
                  <a:gd name="T2" fmla="*/ 2147483646 w 634"/>
                  <a:gd name="T3" fmla="*/ 2147483646 h 1076"/>
                  <a:gd name="T4" fmla="*/ 2147483646 w 634"/>
                  <a:gd name="T5" fmla="*/ 2147483646 h 1076"/>
                  <a:gd name="T6" fmla="*/ 2147483646 w 634"/>
                  <a:gd name="T7" fmla="*/ 2147483646 h 1076"/>
                  <a:gd name="T8" fmla="*/ 2147483646 w 634"/>
                  <a:gd name="T9" fmla="*/ 2147483646 h 1076"/>
                  <a:gd name="T10" fmla="*/ 2147483646 w 634"/>
                  <a:gd name="T11" fmla="*/ 2147483646 h 1076"/>
                  <a:gd name="T12" fmla="*/ 2147483646 w 634"/>
                  <a:gd name="T13" fmla="*/ 2147483646 h 1076"/>
                  <a:gd name="T14" fmla="*/ 2147483646 w 634"/>
                  <a:gd name="T15" fmla="*/ 2147483646 h 1076"/>
                  <a:gd name="T16" fmla="*/ 2147483646 w 634"/>
                  <a:gd name="T17" fmla="*/ 2147483646 h 1076"/>
                  <a:gd name="T18" fmla="*/ 2147483646 w 634"/>
                  <a:gd name="T19" fmla="*/ 2147483646 h 1076"/>
                  <a:gd name="T20" fmla="*/ 2147483646 w 634"/>
                  <a:gd name="T21" fmla="*/ 2147483646 h 1076"/>
                  <a:gd name="T22" fmla="*/ 2147483646 w 634"/>
                  <a:gd name="T23" fmla="*/ 2147483646 h 1076"/>
                  <a:gd name="T24" fmla="*/ 2147483646 w 634"/>
                  <a:gd name="T25" fmla="*/ 2147483646 h 1076"/>
                  <a:gd name="T26" fmla="*/ 2147483646 w 634"/>
                  <a:gd name="T27" fmla="*/ 2147483646 h 1076"/>
                  <a:gd name="T28" fmla="*/ 2147483646 w 634"/>
                  <a:gd name="T29" fmla="*/ 2147483646 h 1076"/>
                  <a:gd name="T30" fmla="*/ 2147483646 w 634"/>
                  <a:gd name="T31" fmla="*/ 2147483646 h 1076"/>
                  <a:gd name="T32" fmla="*/ 2147483646 w 634"/>
                  <a:gd name="T33" fmla="*/ 2147483646 h 1076"/>
                  <a:gd name="T34" fmla="*/ 2147483646 w 634"/>
                  <a:gd name="T35" fmla="*/ 2147483646 h 1076"/>
                  <a:gd name="T36" fmla="*/ 2147483646 w 634"/>
                  <a:gd name="T37" fmla="*/ 2147483646 h 1076"/>
                  <a:gd name="T38" fmla="*/ 2147483646 w 634"/>
                  <a:gd name="T39" fmla="*/ 2147483646 h 1076"/>
                  <a:gd name="T40" fmla="*/ 2147483646 w 634"/>
                  <a:gd name="T41" fmla="*/ 2147483646 h 1076"/>
                  <a:gd name="T42" fmla="*/ 2147483646 w 634"/>
                  <a:gd name="T43" fmla="*/ 2147483646 h 1076"/>
                  <a:gd name="T44" fmla="*/ 2147483646 w 634"/>
                  <a:gd name="T45" fmla="*/ 2147483646 h 1076"/>
                  <a:gd name="T46" fmla="*/ 2147483646 w 634"/>
                  <a:gd name="T47" fmla="*/ 2147483646 h 1076"/>
                  <a:gd name="T48" fmla="*/ 2147483646 w 634"/>
                  <a:gd name="T49" fmla="*/ 2147483646 h 1076"/>
                  <a:gd name="T50" fmla="*/ 2147483646 w 634"/>
                  <a:gd name="T51" fmla="*/ 2147483646 h 1076"/>
                  <a:gd name="T52" fmla="*/ 2147483646 w 634"/>
                  <a:gd name="T53" fmla="*/ 2147483646 h 1076"/>
                  <a:gd name="T54" fmla="*/ 2147483646 w 634"/>
                  <a:gd name="T55" fmla="*/ 0 h 1076"/>
                  <a:gd name="T56" fmla="*/ 2147483646 w 634"/>
                  <a:gd name="T57" fmla="*/ 2147483646 h 1076"/>
                  <a:gd name="T58" fmla="*/ 0 w 634"/>
                  <a:gd name="T59" fmla="*/ 2147483646 h 1076"/>
                  <a:gd name="T60" fmla="*/ 2147483646 w 634"/>
                  <a:gd name="T61" fmla="*/ 2147483646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4" name="Freeform 20">
                <a:extLst>
                  <a:ext uri="{FF2B5EF4-FFF2-40B4-BE49-F238E27FC236}">
                    <a16:creationId xmlns:a16="http://schemas.microsoft.com/office/drawing/2014/main" id="{5127A83B-021F-41CE-A73F-E13F8D59682A}"/>
                  </a:ext>
                </a:extLst>
              </p:cNvPr>
              <p:cNvSpPr>
                <a:spLocks/>
              </p:cNvSpPr>
              <p:nvPr/>
            </p:nvSpPr>
            <p:spPr bwMode="auto">
              <a:xfrm>
                <a:off x="2767013" y="3503612"/>
                <a:ext cx="603250" cy="1239838"/>
              </a:xfrm>
              <a:custGeom>
                <a:avLst/>
                <a:gdLst>
                  <a:gd name="T0" fmla="*/ 0 w 507"/>
                  <a:gd name="T1" fmla="*/ 2147483646 h 781"/>
                  <a:gd name="T2" fmla="*/ 2147483646 w 507"/>
                  <a:gd name="T3" fmla="*/ 2147483646 h 781"/>
                  <a:gd name="T4" fmla="*/ 2147483646 w 507"/>
                  <a:gd name="T5" fmla="*/ 2147483646 h 781"/>
                  <a:gd name="T6" fmla="*/ 2147483646 w 507"/>
                  <a:gd name="T7" fmla="*/ 2147483646 h 781"/>
                  <a:gd name="T8" fmla="*/ 2147483646 w 507"/>
                  <a:gd name="T9" fmla="*/ 2147483646 h 781"/>
                  <a:gd name="T10" fmla="*/ 2147483646 w 507"/>
                  <a:gd name="T11" fmla="*/ 2147483646 h 781"/>
                  <a:gd name="T12" fmla="*/ 2147483646 w 507"/>
                  <a:gd name="T13" fmla="*/ 2147483646 h 781"/>
                  <a:gd name="T14" fmla="*/ 2147483646 w 507"/>
                  <a:gd name="T15" fmla="*/ 2147483646 h 781"/>
                  <a:gd name="T16" fmla="*/ 2147483646 w 507"/>
                  <a:gd name="T17" fmla="*/ 0 h 781"/>
                  <a:gd name="T18" fmla="*/ 0 w 507"/>
                  <a:gd name="T19" fmla="*/ 2147483646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5" name="Freeform 21">
                <a:extLst>
                  <a:ext uri="{FF2B5EF4-FFF2-40B4-BE49-F238E27FC236}">
                    <a16:creationId xmlns:a16="http://schemas.microsoft.com/office/drawing/2014/main" id="{E9AA5ABC-634A-40D1-B9CD-8368AE5D386D}"/>
                  </a:ext>
                </a:extLst>
              </p:cNvPr>
              <p:cNvSpPr>
                <a:spLocks/>
              </p:cNvSpPr>
              <p:nvPr/>
            </p:nvSpPr>
            <p:spPr bwMode="auto">
              <a:xfrm>
                <a:off x="3111502" y="2513014"/>
                <a:ext cx="568325" cy="1216025"/>
              </a:xfrm>
              <a:custGeom>
                <a:avLst/>
                <a:gdLst>
                  <a:gd name="T0" fmla="*/ 0 w 478"/>
                  <a:gd name="T1" fmla="*/ 2147483646 h 765"/>
                  <a:gd name="T2" fmla="*/ 2147483646 w 478"/>
                  <a:gd name="T3" fmla="*/ 2147483646 h 765"/>
                  <a:gd name="T4" fmla="*/ 2147483646 w 478"/>
                  <a:gd name="T5" fmla="*/ 2147483646 h 765"/>
                  <a:gd name="T6" fmla="*/ 2147483646 w 478"/>
                  <a:gd name="T7" fmla="*/ 2147483646 h 765"/>
                  <a:gd name="T8" fmla="*/ 2147483646 w 478"/>
                  <a:gd name="T9" fmla="*/ 2147483646 h 765"/>
                  <a:gd name="T10" fmla="*/ 2147483646 w 478"/>
                  <a:gd name="T11" fmla="*/ 2147483646 h 765"/>
                  <a:gd name="T12" fmla="*/ 2147483646 w 478"/>
                  <a:gd name="T13" fmla="*/ 2147483646 h 765"/>
                  <a:gd name="T14" fmla="*/ 2147483646 w 478"/>
                  <a:gd name="T15" fmla="*/ 2147483646 h 765"/>
                  <a:gd name="T16" fmla="*/ 2147483646 w 478"/>
                  <a:gd name="T17" fmla="*/ 2147483646 h 765"/>
                  <a:gd name="T18" fmla="*/ 2147483646 w 478"/>
                  <a:gd name="T19" fmla="*/ 2147483646 h 765"/>
                  <a:gd name="T20" fmla="*/ 2147483646 w 478"/>
                  <a:gd name="T21" fmla="*/ 0 h 765"/>
                  <a:gd name="T22" fmla="*/ 2147483646 w 478"/>
                  <a:gd name="T23" fmla="*/ 2147483646 h 765"/>
                  <a:gd name="T24" fmla="*/ 2147483646 w 478"/>
                  <a:gd name="T25" fmla="*/ 2147483646 h 765"/>
                  <a:gd name="T26" fmla="*/ 2147483646 w 478"/>
                  <a:gd name="T27" fmla="*/ 2147483646 h 765"/>
                  <a:gd name="T28" fmla="*/ 2147483646 w 478"/>
                  <a:gd name="T29" fmla="*/ 2147483646 h 765"/>
                  <a:gd name="T30" fmla="*/ 2147483646 w 478"/>
                  <a:gd name="T31" fmla="*/ 2147483646 h 765"/>
                  <a:gd name="T32" fmla="*/ 2147483646 w 478"/>
                  <a:gd name="T33" fmla="*/ 2147483646 h 765"/>
                  <a:gd name="T34" fmla="*/ 2147483646 w 478"/>
                  <a:gd name="T35" fmla="*/ 2147483646 h 765"/>
                  <a:gd name="T36" fmla="*/ 2147483646 w 478"/>
                  <a:gd name="T37" fmla="*/ 2147483646 h 765"/>
                  <a:gd name="T38" fmla="*/ 2147483646 w 478"/>
                  <a:gd name="T39" fmla="*/ 2147483646 h 765"/>
                  <a:gd name="T40" fmla="*/ 2147483646 w 478"/>
                  <a:gd name="T41" fmla="*/ 2147483646 h 765"/>
                  <a:gd name="T42" fmla="*/ 2147483646 w 478"/>
                  <a:gd name="T43" fmla="*/ 2147483646 h 765"/>
                  <a:gd name="T44" fmla="*/ 2147483646 w 478"/>
                  <a:gd name="T45" fmla="*/ 2147483646 h 765"/>
                  <a:gd name="T46" fmla="*/ 2147483646 w 478"/>
                  <a:gd name="T47" fmla="*/ 2147483646 h 765"/>
                  <a:gd name="T48" fmla="*/ 2147483646 w 478"/>
                  <a:gd name="T49" fmla="*/ 2147483646 h 765"/>
                  <a:gd name="T50" fmla="*/ 2147483646 w 478"/>
                  <a:gd name="T51" fmla="*/ 2147483646 h 765"/>
                  <a:gd name="T52" fmla="*/ 2147483646 w 478"/>
                  <a:gd name="T53" fmla="*/ 2147483646 h 765"/>
                  <a:gd name="T54" fmla="*/ 2147483646 w 478"/>
                  <a:gd name="T55" fmla="*/ 2147483646 h 765"/>
                  <a:gd name="T56" fmla="*/ 2147483646 w 478"/>
                  <a:gd name="T57" fmla="*/ 2147483646 h 765"/>
                  <a:gd name="T58" fmla="*/ 2147483646 w 478"/>
                  <a:gd name="T59" fmla="*/ 2147483646 h 765"/>
                  <a:gd name="T60" fmla="*/ 2147483646 w 478"/>
                  <a:gd name="T61" fmla="*/ 2147483646 h 765"/>
                  <a:gd name="T62" fmla="*/ 0 w 478"/>
                  <a:gd name="T63" fmla="*/ 2147483646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chemeClr val="accent2">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6" name="Freeform 22">
                <a:extLst>
                  <a:ext uri="{FF2B5EF4-FFF2-40B4-BE49-F238E27FC236}">
                    <a16:creationId xmlns:a16="http://schemas.microsoft.com/office/drawing/2014/main" id="{B8571803-8EC7-4BB3-8E31-F8080592B8B6}"/>
                  </a:ext>
                </a:extLst>
              </p:cNvPr>
              <p:cNvSpPr>
                <a:spLocks/>
              </p:cNvSpPr>
              <p:nvPr/>
            </p:nvSpPr>
            <p:spPr bwMode="auto">
              <a:xfrm>
                <a:off x="3351213" y="2535237"/>
                <a:ext cx="971550" cy="820738"/>
              </a:xfrm>
              <a:custGeom>
                <a:avLst/>
                <a:gdLst>
                  <a:gd name="T0" fmla="*/ 2147483646 w 817"/>
                  <a:gd name="T1" fmla="*/ 2147483646 h 516"/>
                  <a:gd name="T2" fmla="*/ 2147483646 w 817"/>
                  <a:gd name="T3" fmla="*/ 2147483646 h 516"/>
                  <a:gd name="T4" fmla="*/ 2147483646 w 817"/>
                  <a:gd name="T5" fmla="*/ 2147483646 h 516"/>
                  <a:gd name="T6" fmla="*/ 2147483646 w 817"/>
                  <a:gd name="T7" fmla="*/ 2147483646 h 516"/>
                  <a:gd name="T8" fmla="*/ 2147483646 w 817"/>
                  <a:gd name="T9" fmla="*/ 2147483646 h 516"/>
                  <a:gd name="T10" fmla="*/ 2147483646 w 817"/>
                  <a:gd name="T11" fmla="*/ 2147483646 h 516"/>
                  <a:gd name="T12" fmla="*/ 2147483646 w 817"/>
                  <a:gd name="T13" fmla="*/ 2147483646 h 516"/>
                  <a:gd name="T14" fmla="*/ 2147483646 w 817"/>
                  <a:gd name="T15" fmla="*/ 2147483646 h 516"/>
                  <a:gd name="T16" fmla="*/ 2147483646 w 817"/>
                  <a:gd name="T17" fmla="*/ 2147483646 h 516"/>
                  <a:gd name="T18" fmla="*/ 2147483646 w 817"/>
                  <a:gd name="T19" fmla="*/ 2147483646 h 516"/>
                  <a:gd name="T20" fmla="*/ 2147483646 w 817"/>
                  <a:gd name="T21" fmla="*/ 2147483646 h 516"/>
                  <a:gd name="T22" fmla="*/ 2147483646 w 817"/>
                  <a:gd name="T23" fmla="*/ 2147483646 h 516"/>
                  <a:gd name="T24" fmla="*/ 2147483646 w 817"/>
                  <a:gd name="T25" fmla="*/ 2147483646 h 516"/>
                  <a:gd name="T26" fmla="*/ 2147483646 w 817"/>
                  <a:gd name="T27" fmla="*/ 2147483646 h 516"/>
                  <a:gd name="T28" fmla="*/ 2147483646 w 817"/>
                  <a:gd name="T29" fmla="*/ 2147483646 h 516"/>
                  <a:gd name="T30" fmla="*/ 2147483646 w 817"/>
                  <a:gd name="T31" fmla="*/ 2147483646 h 516"/>
                  <a:gd name="T32" fmla="*/ 2147483646 w 817"/>
                  <a:gd name="T33" fmla="*/ 2147483646 h 516"/>
                  <a:gd name="T34" fmla="*/ 2147483646 w 817"/>
                  <a:gd name="T35" fmla="*/ 2147483646 h 516"/>
                  <a:gd name="T36" fmla="*/ 2147483646 w 817"/>
                  <a:gd name="T37" fmla="*/ 2147483646 h 516"/>
                  <a:gd name="T38" fmla="*/ 2147483646 w 817"/>
                  <a:gd name="T39" fmla="*/ 2147483646 h 516"/>
                  <a:gd name="T40" fmla="*/ 2147483646 w 817"/>
                  <a:gd name="T41" fmla="*/ 2147483646 h 516"/>
                  <a:gd name="T42" fmla="*/ 2147483646 w 817"/>
                  <a:gd name="T43" fmla="*/ 2147483646 h 516"/>
                  <a:gd name="T44" fmla="*/ 2147483646 w 817"/>
                  <a:gd name="T45" fmla="*/ 2147483646 h 516"/>
                  <a:gd name="T46" fmla="*/ 2147483646 w 817"/>
                  <a:gd name="T47" fmla="*/ 2147483646 h 516"/>
                  <a:gd name="T48" fmla="*/ 2147483646 w 817"/>
                  <a:gd name="T49" fmla="*/ 0 h 516"/>
                  <a:gd name="T50" fmla="*/ 0 w 817"/>
                  <a:gd name="T51" fmla="*/ 2147483646 h 516"/>
                  <a:gd name="T52" fmla="*/ 2147483646 w 817"/>
                  <a:gd name="T53" fmla="*/ 2147483646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chemeClr val="accent6">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7" name="Freeform 23">
                <a:extLst>
                  <a:ext uri="{FF2B5EF4-FFF2-40B4-BE49-F238E27FC236}">
                    <a16:creationId xmlns:a16="http://schemas.microsoft.com/office/drawing/2014/main" id="{AA78B206-819E-48E4-8A81-40B8BF73DA50}"/>
                  </a:ext>
                </a:extLst>
              </p:cNvPr>
              <p:cNvSpPr>
                <a:spLocks/>
              </p:cNvSpPr>
              <p:nvPr/>
            </p:nvSpPr>
            <p:spPr bwMode="auto">
              <a:xfrm>
                <a:off x="3073400" y="4446589"/>
                <a:ext cx="649288" cy="995363"/>
              </a:xfrm>
              <a:custGeom>
                <a:avLst/>
                <a:gdLst>
                  <a:gd name="T0" fmla="*/ 2147483646 w 545"/>
                  <a:gd name="T1" fmla="*/ 2147483646 h 627"/>
                  <a:gd name="T2" fmla="*/ 2147483646 w 545"/>
                  <a:gd name="T3" fmla="*/ 2147483646 h 627"/>
                  <a:gd name="T4" fmla="*/ 2147483646 w 545"/>
                  <a:gd name="T5" fmla="*/ 2147483646 h 627"/>
                  <a:gd name="T6" fmla="*/ 2147483646 w 545"/>
                  <a:gd name="T7" fmla="*/ 2147483646 h 627"/>
                  <a:gd name="T8" fmla="*/ 2147483646 w 545"/>
                  <a:gd name="T9" fmla="*/ 2147483646 h 627"/>
                  <a:gd name="T10" fmla="*/ 2147483646 w 545"/>
                  <a:gd name="T11" fmla="*/ 2147483646 h 627"/>
                  <a:gd name="T12" fmla="*/ 2147483646 w 545"/>
                  <a:gd name="T13" fmla="*/ 2147483646 h 627"/>
                  <a:gd name="T14" fmla="*/ 2147483646 w 545"/>
                  <a:gd name="T15" fmla="*/ 2147483646 h 627"/>
                  <a:gd name="T16" fmla="*/ 2147483646 w 545"/>
                  <a:gd name="T17" fmla="*/ 2147483646 h 627"/>
                  <a:gd name="T18" fmla="*/ 2147483646 w 545"/>
                  <a:gd name="T19" fmla="*/ 2147483646 h 627"/>
                  <a:gd name="T20" fmla="*/ 2147483646 w 545"/>
                  <a:gd name="T21" fmla="*/ 0 h 627"/>
                  <a:gd name="T22" fmla="*/ 2147483646 w 545"/>
                  <a:gd name="T23" fmla="*/ 2147483646 h 627"/>
                  <a:gd name="T24" fmla="*/ 2147483646 w 545"/>
                  <a:gd name="T25" fmla="*/ 2147483646 h 627"/>
                  <a:gd name="T26" fmla="*/ 2147483646 w 545"/>
                  <a:gd name="T27" fmla="*/ 2147483646 h 627"/>
                  <a:gd name="T28" fmla="*/ 2147483646 w 545"/>
                  <a:gd name="T29" fmla="*/ 2147483646 h 627"/>
                  <a:gd name="T30" fmla="*/ 2147483646 w 545"/>
                  <a:gd name="T31" fmla="*/ 2147483646 h 627"/>
                  <a:gd name="T32" fmla="*/ 0 w 545"/>
                  <a:gd name="T33" fmla="*/ 2147483646 h 627"/>
                  <a:gd name="T34" fmla="*/ 2147483646 w 545"/>
                  <a:gd name="T35" fmla="*/ 2147483646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rgbClr val="A9D18E"/>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8" name="Freeform 24">
                <a:extLst>
                  <a:ext uri="{FF2B5EF4-FFF2-40B4-BE49-F238E27FC236}">
                    <a16:creationId xmlns:a16="http://schemas.microsoft.com/office/drawing/2014/main" id="{8223127E-1262-484B-B0B1-4FE87EA16E60}"/>
                  </a:ext>
                </a:extLst>
              </p:cNvPr>
              <p:cNvSpPr>
                <a:spLocks/>
              </p:cNvSpPr>
              <p:nvPr/>
            </p:nvSpPr>
            <p:spPr bwMode="auto">
              <a:xfrm>
                <a:off x="3613150" y="3255962"/>
                <a:ext cx="666750" cy="731838"/>
              </a:xfrm>
              <a:custGeom>
                <a:avLst/>
                <a:gdLst>
                  <a:gd name="T0" fmla="*/ 0 w 561"/>
                  <a:gd name="T1" fmla="*/ 2147483646 h 461"/>
                  <a:gd name="T2" fmla="*/ 2147483646 w 561"/>
                  <a:gd name="T3" fmla="*/ 0 h 461"/>
                  <a:gd name="T4" fmla="*/ 2147483646 w 561"/>
                  <a:gd name="T5" fmla="*/ 2147483646 h 461"/>
                  <a:gd name="T6" fmla="*/ 2147483646 w 561"/>
                  <a:gd name="T7" fmla="*/ 2147483646 h 461"/>
                  <a:gd name="T8" fmla="*/ 2147483646 w 561"/>
                  <a:gd name="T9" fmla="*/ 2147483646 h 461"/>
                  <a:gd name="T10" fmla="*/ 2147483646 w 561"/>
                  <a:gd name="T11" fmla="*/ 2147483646 h 461"/>
                  <a:gd name="T12" fmla="*/ 2147483646 w 561"/>
                  <a:gd name="T13" fmla="*/ 2147483646 h 461"/>
                  <a:gd name="T14" fmla="*/ 0 w 561"/>
                  <a:gd name="T15" fmla="*/ 2147483646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69" name="Freeform 25">
                <a:extLst>
                  <a:ext uri="{FF2B5EF4-FFF2-40B4-BE49-F238E27FC236}">
                    <a16:creationId xmlns:a16="http://schemas.microsoft.com/office/drawing/2014/main" id="{E2DEC269-64EC-4014-9617-565C5CC9CBC6}"/>
                  </a:ext>
                </a:extLst>
              </p:cNvPr>
              <p:cNvSpPr>
                <a:spLocks/>
              </p:cNvSpPr>
              <p:nvPr/>
            </p:nvSpPr>
            <p:spPr bwMode="auto">
              <a:xfrm>
                <a:off x="3719514" y="3921125"/>
                <a:ext cx="693737" cy="723900"/>
              </a:xfrm>
              <a:custGeom>
                <a:avLst/>
                <a:gdLst>
                  <a:gd name="T0" fmla="*/ 2147483646 w 582"/>
                  <a:gd name="T1" fmla="*/ 0 h 456"/>
                  <a:gd name="T2" fmla="*/ 2147483646 w 582"/>
                  <a:gd name="T3" fmla="*/ 2147483646 h 456"/>
                  <a:gd name="T4" fmla="*/ 2147483646 w 582"/>
                  <a:gd name="T5" fmla="*/ 2147483646 h 456"/>
                  <a:gd name="T6" fmla="*/ 2147483646 w 582"/>
                  <a:gd name="T7" fmla="*/ 2147483646 h 456"/>
                  <a:gd name="T8" fmla="*/ 2147483646 w 582"/>
                  <a:gd name="T9" fmla="*/ 2147483646 h 456"/>
                  <a:gd name="T10" fmla="*/ 2147483646 w 582"/>
                  <a:gd name="T11" fmla="*/ 2147483646 h 456"/>
                  <a:gd name="T12" fmla="*/ 2147483646 w 582"/>
                  <a:gd name="T13" fmla="*/ 2147483646 h 456"/>
                  <a:gd name="T14" fmla="*/ 0 w 582"/>
                  <a:gd name="T15" fmla="*/ 2147483646 h 456"/>
                  <a:gd name="T16" fmla="*/ 2147483646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chemeClr val="accent4">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0" name="Freeform 26" descr="Light downward diagonal">
                <a:extLst>
                  <a:ext uri="{FF2B5EF4-FFF2-40B4-BE49-F238E27FC236}">
                    <a16:creationId xmlns:a16="http://schemas.microsoft.com/office/drawing/2014/main" id="{A84ACA72-3328-4501-B2A4-E802F5B5A1E6}"/>
                  </a:ext>
                </a:extLst>
              </p:cNvPr>
              <p:cNvSpPr>
                <a:spLocks/>
              </p:cNvSpPr>
              <p:nvPr/>
            </p:nvSpPr>
            <p:spPr bwMode="auto">
              <a:xfrm>
                <a:off x="3624265" y="4552952"/>
                <a:ext cx="668337" cy="904875"/>
              </a:xfrm>
              <a:custGeom>
                <a:avLst/>
                <a:gdLst>
                  <a:gd name="T0" fmla="*/ 2147483646 w 562"/>
                  <a:gd name="T1" fmla="*/ 2147483646 h 570"/>
                  <a:gd name="T2" fmla="*/ 2147483646 w 562"/>
                  <a:gd name="T3" fmla="*/ 2147483646 h 570"/>
                  <a:gd name="T4" fmla="*/ 2147483646 w 562"/>
                  <a:gd name="T5" fmla="*/ 2147483646 h 570"/>
                  <a:gd name="T6" fmla="*/ 2147483646 w 562"/>
                  <a:gd name="T7" fmla="*/ 2147483646 h 570"/>
                  <a:gd name="T8" fmla="*/ 2147483646 w 562"/>
                  <a:gd name="T9" fmla="*/ 2147483646 h 570"/>
                  <a:gd name="T10" fmla="*/ 2147483646 w 562"/>
                  <a:gd name="T11" fmla="*/ 2147483646 h 570"/>
                  <a:gd name="T12" fmla="*/ 2147483646 w 562"/>
                  <a:gd name="T13" fmla="*/ 2147483646 h 570"/>
                  <a:gd name="T14" fmla="*/ 2147483646 w 562"/>
                  <a:gd name="T15" fmla="*/ 0 h 570"/>
                  <a:gd name="T16" fmla="*/ 0 w 562"/>
                  <a:gd name="T17" fmla="*/ 2147483646 h 570"/>
                  <a:gd name="T18" fmla="*/ 2147483646 w 562"/>
                  <a:gd name="T19" fmla="*/ 2147483646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chemeClr val="accent6">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dirty="0">
                  <a:solidFill>
                    <a:prstClr val="black"/>
                  </a:solidFill>
                  <a:cs typeface="+mn-cs"/>
                </a:endParaRPr>
              </a:p>
            </p:txBody>
          </p:sp>
          <p:sp>
            <p:nvSpPr>
              <p:cNvPr id="71" name="Freeform 27">
                <a:extLst>
                  <a:ext uri="{FF2B5EF4-FFF2-40B4-BE49-F238E27FC236}">
                    <a16:creationId xmlns:a16="http://schemas.microsoft.com/office/drawing/2014/main" id="{086E51C9-3A4D-41AF-A9BF-6723BD62E46C}"/>
                  </a:ext>
                </a:extLst>
              </p:cNvPr>
              <p:cNvSpPr>
                <a:spLocks/>
              </p:cNvSpPr>
              <p:nvPr/>
            </p:nvSpPr>
            <p:spPr bwMode="auto">
              <a:xfrm>
                <a:off x="3875090" y="4716464"/>
                <a:ext cx="1328737" cy="1704975"/>
              </a:xfrm>
              <a:custGeom>
                <a:avLst/>
                <a:gdLst>
                  <a:gd name="T0" fmla="*/ 0 w 1115"/>
                  <a:gd name="T1" fmla="*/ 2147483646 h 1074"/>
                  <a:gd name="T2" fmla="*/ 2147483646 w 1115"/>
                  <a:gd name="T3" fmla="*/ 2147483646 h 1074"/>
                  <a:gd name="T4" fmla="*/ 2147483646 w 1115"/>
                  <a:gd name="T5" fmla="*/ 0 h 1074"/>
                  <a:gd name="T6" fmla="*/ 2147483646 w 1115"/>
                  <a:gd name="T7" fmla="*/ 2147483646 h 1074"/>
                  <a:gd name="T8" fmla="*/ 2147483646 w 1115"/>
                  <a:gd name="T9" fmla="*/ 2147483646 h 1074"/>
                  <a:gd name="T10" fmla="*/ 2147483646 w 1115"/>
                  <a:gd name="T11" fmla="*/ 2147483646 h 1074"/>
                  <a:gd name="T12" fmla="*/ 2147483646 w 1115"/>
                  <a:gd name="T13" fmla="*/ 2147483646 h 1074"/>
                  <a:gd name="T14" fmla="*/ 2147483646 w 1115"/>
                  <a:gd name="T15" fmla="*/ 2147483646 h 1074"/>
                  <a:gd name="T16" fmla="*/ 2147483646 w 1115"/>
                  <a:gd name="T17" fmla="*/ 2147483646 h 1074"/>
                  <a:gd name="T18" fmla="*/ 2147483646 w 1115"/>
                  <a:gd name="T19" fmla="*/ 2147483646 h 1074"/>
                  <a:gd name="T20" fmla="*/ 2147483646 w 1115"/>
                  <a:gd name="T21" fmla="*/ 2147483646 h 1074"/>
                  <a:gd name="T22" fmla="*/ 2147483646 w 1115"/>
                  <a:gd name="T23" fmla="*/ 2147483646 h 1074"/>
                  <a:gd name="T24" fmla="*/ 2147483646 w 1115"/>
                  <a:gd name="T25" fmla="*/ 2147483646 h 1074"/>
                  <a:gd name="T26" fmla="*/ 2147483646 w 1115"/>
                  <a:gd name="T27" fmla="*/ 2147483646 h 1074"/>
                  <a:gd name="T28" fmla="*/ 2147483646 w 1115"/>
                  <a:gd name="T29" fmla="*/ 2147483646 h 1074"/>
                  <a:gd name="T30" fmla="*/ 2147483646 w 1115"/>
                  <a:gd name="T31" fmla="*/ 2147483646 h 1074"/>
                  <a:gd name="T32" fmla="*/ 2147483646 w 1115"/>
                  <a:gd name="T33" fmla="*/ 2147483646 h 1074"/>
                  <a:gd name="T34" fmla="*/ 2147483646 w 1115"/>
                  <a:gd name="T35" fmla="*/ 2147483646 h 1074"/>
                  <a:gd name="T36" fmla="*/ 2147483646 w 1115"/>
                  <a:gd name="T37" fmla="*/ 2147483646 h 1074"/>
                  <a:gd name="T38" fmla="*/ 2147483646 w 1115"/>
                  <a:gd name="T39" fmla="*/ 2147483646 h 1074"/>
                  <a:gd name="T40" fmla="*/ 2147483646 w 1115"/>
                  <a:gd name="T41" fmla="*/ 2147483646 h 1074"/>
                  <a:gd name="T42" fmla="*/ 2147483646 w 1115"/>
                  <a:gd name="T43" fmla="*/ 2147483646 h 1074"/>
                  <a:gd name="T44" fmla="*/ 2147483646 w 1115"/>
                  <a:gd name="T45" fmla="*/ 2147483646 h 1074"/>
                  <a:gd name="T46" fmla="*/ 2147483646 w 1115"/>
                  <a:gd name="T47" fmla="*/ 2147483646 h 1074"/>
                  <a:gd name="T48" fmla="*/ 2147483646 w 1115"/>
                  <a:gd name="T49" fmla="*/ 2147483646 h 1074"/>
                  <a:gd name="T50" fmla="*/ 2147483646 w 1115"/>
                  <a:gd name="T51" fmla="*/ 2147483646 h 1074"/>
                  <a:gd name="T52" fmla="*/ 2147483646 w 1115"/>
                  <a:gd name="T53" fmla="*/ 2147483646 h 1074"/>
                  <a:gd name="T54" fmla="*/ 2147483646 w 1115"/>
                  <a:gd name="T55" fmla="*/ 2147483646 h 1074"/>
                  <a:gd name="T56" fmla="*/ 2147483646 w 1115"/>
                  <a:gd name="T57" fmla="*/ 2147483646 h 1074"/>
                  <a:gd name="T58" fmla="*/ 2147483646 w 1115"/>
                  <a:gd name="T59" fmla="*/ 2147483646 h 1074"/>
                  <a:gd name="T60" fmla="*/ 2147483646 w 1115"/>
                  <a:gd name="T61" fmla="*/ 2147483646 h 1074"/>
                  <a:gd name="T62" fmla="*/ 2147483646 w 1115"/>
                  <a:gd name="T63" fmla="*/ 2147483646 h 1074"/>
                  <a:gd name="T64" fmla="*/ 2147483646 w 1115"/>
                  <a:gd name="T65" fmla="*/ 2147483646 h 1074"/>
                  <a:gd name="T66" fmla="*/ 2147483646 w 1115"/>
                  <a:gd name="T67" fmla="*/ 2147483646 h 1074"/>
                  <a:gd name="T68" fmla="*/ 2147483646 w 1115"/>
                  <a:gd name="T69" fmla="*/ 2147483646 h 1074"/>
                  <a:gd name="T70" fmla="*/ 2147483646 w 1115"/>
                  <a:gd name="T71" fmla="*/ 2147483646 h 1074"/>
                  <a:gd name="T72" fmla="*/ 2147483646 w 1115"/>
                  <a:gd name="T73" fmla="*/ 2147483646 h 1074"/>
                  <a:gd name="T74" fmla="*/ 2147483646 w 1115"/>
                  <a:gd name="T75" fmla="*/ 2147483646 h 1074"/>
                  <a:gd name="T76" fmla="*/ 2147483646 w 1115"/>
                  <a:gd name="T77" fmla="*/ 2147483646 h 1074"/>
                  <a:gd name="T78" fmla="*/ 2147483646 w 1115"/>
                  <a:gd name="T79" fmla="*/ 2147483646 h 1074"/>
                  <a:gd name="T80" fmla="*/ 2147483646 w 1115"/>
                  <a:gd name="T81" fmla="*/ 2147483646 h 1074"/>
                  <a:gd name="T82" fmla="*/ 2147483646 w 1115"/>
                  <a:gd name="T83" fmla="*/ 2147483646 h 1074"/>
                  <a:gd name="T84" fmla="*/ 2147483646 w 1115"/>
                  <a:gd name="T85" fmla="*/ 2147483646 h 1074"/>
                  <a:gd name="T86" fmla="*/ 2147483646 w 1115"/>
                  <a:gd name="T87" fmla="*/ 2147483646 h 1074"/>
                  <a:gd name="T88" fmla="*/ 2147483646 w 1115"/>
                  <a:gd name="T89" fmla="*/ 2147483646 h 1074"/>
                  <a:gd name="T90" fmla="*/ 2147483646 w 1115"/>
                  <a:gd name="T91" fmla="*/ 2147483646 h 1074"/>
                  <a:gd name="T92" fmla="*/ 2147483646 w 1115"/>
                  <a:gd name="T93" fmla="*/ 2147483646 h 1074"/>
                  <a:gd name="T94" fmla="*/ 2147483646 w 1115"/>
                  <a:gd name="T95" fmla="*/ 2147483646 h 1074"/>
                  <a:gd name="T96" fmla="*/ 2147483646 w 1115"/>
                  <a:gd name="T97" fmla="*/ 2147483646 h 1074"/>
                  <a:gd name="T98" fmla="*/ 2147483646 w 1115"/>
                  <a:gd name="T99" fmla="*/ 2147483646 h 1074"/>
                  <a:gd name="T100" fmla="*/ 0 w 1115"/>
                  <a:gd name="T101" fmla="*/ 2147483646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2" name="Freeform 28">
                <a:extLst>
                  <a:ext uri="{FF2B5EF4-FFF2-40B4-BE49-F238E27FC236}">
                    <a16:creationId xmlns:a16="http://schemas.microsoft.com/office/drawing/2014/main" id="{33A7200E-20F8-4F42-9EB6-F3F89C9DAF19}"/>
                  </a:ext>
                </a:extLst>
              </p:cNvPr>
              <p:cNvSpPr>
                <a:spLocks/>
              </p:cNvSpPr>
              <p:nvPr/>
            </p:nvSpPr>
            <p:spPr bwMode="auto">
              <a:xfrm>
                <a:off x="4289425" y="2727327"/>
                <a:ext cx="623888" cy="522287"/>
              </a:xfrm>
              <a:custGeom>
                <a:avLst/>
                <a:gdLst>
                  <a:gd name="T0" fmla="*/ 2147483646 w 525"/>
                  <a:gd name="T1" fmla="*/ 0 h 329"/>
                  <a:gd name="T2" fmla="*/ 2147483646 w 525"/>
                  <a:gd name="T3" fmla="*/ 2147483646 h 329"/>
                  <a:gd name="T4" fmla="*/ 2147483646 w 525"/>
                  <a:gd name="T5" fmla="*/ 2147483646 h 329"/>
                  <a:gd name="T6" fmla="*/ 2147483646 w 525"/>
                  <a:gd name="T7" fmla="*/ 2147483646 h 329"/>
                  <a:gd name="T8" fmla="*/ 2147483646 w 525"/>
                  <a:gd name="T9" fmla="*/ 2147483646 h 329"/>
                  <a:gd name="T10" fmla="*/ 2147483646 w 525"/>
                  <a:gd name="T11" fmla="*/ 2147483646 h 329"/>
                  <a:gd name="T12" fmla="*/ 2147483646 w 525"/>
                  <a:gd name="T13" fmla="*/ 2147483646 h 329"/>
                  <a:gd name="T14" fmla="*/ 0 w 525"/>
                  <a:gd name="T15" fmla="*/ 2147483646 h 329"/>
                  <a:gd name="T16" fmla="*/ 214748364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rgbClr val="F4B183"/>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3" name="Freeform 29">
                <a:extLst>
                  <a:ext uri="{FF2B5EF4-FFF2-40B4-BE49-F238E27FC236}">
                    <a16:creationId xmlns:a16="http://schemas.microsoft.com/office/drawing/2014/main" id="{4D906FBE-DB2A-44A7-9643-8F42E9ADA523}"/>
                  </a:ext>
                </a:extLst>
              </p:cNvPr>
              <p:cNvSpPr>
                <a:spLocks/>
              </p:cNvSpPr>
              <p:nvPr/>
            </p:nvSpPr>
            <p:spPr bwMode="auto">
              <a:xfrm>
                <a:off x="4257675" y="3205164"/>
                <a:ext cx="666750" cy="595313"/>
              </a:xfrm>
              <a:custGeom>
                <a:avLst/>
                <a:gdLst>
                  <a:gd name="T0" fmla="*/ 2147483646 w 561"/>
                  <a:gd name="T1" fmla="*/ 0 h 375"/>
                  <a:gd name="T2" fmla="*/ 2147483646 w 561"/>
                  <a:gd name="T3" fmla="*/ 2147483646 h 375"/>
                  <a:gd name="T4" fmla="*/ 2147483646 w 561"/>
                  <a:gd name="T5" fmla="*/ 2147483646 h 375"/>
                  <a:gd name="T6" fmla="*/ 2147483646 w 561"/>
                  <a:gd name="T7" fmla="*/ 2147483646 h 375"/>
                  <a:gd name="T8" fmla="*/ 2147483646 w 561"/>
                  <a:gd name="T9" fmla="*/ 2147483646 h 375"/>
                  <a:gd name="T10" fmla="*/ 2147483646 w 561"/>
                  <a:gd name="T11" fmla="*/ 2147483646 h 375"/>
                  <a:gd name="T12" fmla="*/ 2147483646 w 561"/>
                  <a:gd name="T13" fmla="*/ 2147483646 h 375"/>
                  <a:gd name="T14" fmla="*/ 2147483646 w 561"/>
                  <a:gd name="T15" fmla="*/ 2147483646 h 375"/>
                  <a:gd name="T16" fmla="*/ 2147483646 w 561"/>
                  <a:gd name="T17" fmla="*/ 2147483646 h 375"/>
                  <a:gd name="T18" fmla="*/ 2147483646 w 561"/>
                  <a:gd name="T19" fmla="*/ 2147483646 h 375"/>
                  <a:gd name="T20" fmla="*/ 2147483646 w 561"/>
                  <a:gd name="T21" fmla="*/ 2147483646 h 375"/>
                  <a:gd name="T22" fmla="*/ 2147483646 w 561"/>
                  <a:gd name="T23" fmla="*/ 2147483646 h 375"/>
                  <a:gd name="T24" fmla="*/ 2147483646 w 561"/>
                  <a:gd name="T25" fmla="*/ 2147483646 h 375"/>
                  <a:gd name="T26" fmla="*/ 2147483646 w 561"/>
                  <a:gd name="T27" fmla="*/ 2147483646 h 375"/>
                  <a:gd name="T28" fmla="*/ 2147483646 w 561"/>
                  <a:gd name="T29" fmla="*/ 2147483646 h 375"/>
                  <a:gd name="T30" fmla="*/ 2147483646 w 561"/>
                  <a:gd name="T31" fmla="*/ 2147483646 h 375"/>
                  <a:gd name="T32" fmla="*/ 0 w 561"/>
                  <a:gd name="T33" fmla="*/ 2147483646 h 375"/>
                  <a:gd name="T34" fmla="*/ 2147483646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rgbClr val="F4B183"/>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4" name="Freeform 30">
                <a:extLst>
                  <a:ext uri="{FF2B5EF4-FFF2-40B4-BE49-F238E27FC236}">
                    <a16:creationId xmlns:a16="http://schemas.microsoft.com/office/drawing/2014/main" id="{825D52C6-E09F-40C3-9B58-072B06016EBE}"/>
                  </a:ext>
                </a:extLst>
              </p:cNvPr>
              <p:cNvSpPr>
                <a:spLocks/>
              </p:cNvSpPr>
              <p:nvPr/>
            </p:nvSpPr>
            <p:spPr bwMode="auto">
              <a:xfrm>
                <a:off x="4233865" y="3671887"/>
                <a:ext cx="784225" cy="520700"/>
              </a:xfrm>
              <a:custGeom>
                <a:avLst/>
                <a:gdLst>
                  <a:gd name="T0" fmla="*/ 2147483646 w 658"/>
                  <a:gd name="T1" fmla="*/ 0 h 328"/>
                  <a:gd name="T2" fmla="*/ 2147483646 w 658"/>
                  <a:gd name="T3" fmla="*/ 2147483646 h 328"/>
                  <a:gd name="T4" fmla="*/ 2147483646 w 658"/>
                  <a:gd name="T5" fmla="*/ 2147483646 h 328"/>
                  <a:gd name="T6" fmla="*/ 2147483646 w 658"/>
                  <a:gd name="T7" fmla="*/ 2147483646 h 328"/>
                  <a:gd name="T8" fmla="*/ 2147483646 w 658"/>
                  <a:gd name="T9" fmla="*/ 2147483646 h 328"/>
                  <a:gd name="T10" fmla="*/ 2147483646 w 658"/>
                  <a:gd name="T11" fmla="*/ 2147483646 h 328"/>
                  <a:gd name="T12" fmla="*/ 2147483646 w 658"/>
                  <a:gd name="T13" fmla="*/ 2147483646 h 328"/>
                  <a:gd name="T14" fmla="*/ 2147483646 w 658"/>
                  <a:gd name="T15" fmla="*/ 2147483646 h 328"/>
                  <a:gd name="T16" fmla="*/ 2147483646 w 658"/>
                  <a:gd name="T17" fmla="*/ 2147483646 h 328"/>
                  <a:gd name="T18" fmla="*/ 2147483646 w 658"/>
                  <a:gd name="T19" fmla="*/ 2147483646 h 328"/>
                  <a:gd name="T20" fmla="*/ 2147483646 w 658"/>
                  <a:gd name="T21" fmla="*/ 2147483646 h 328"/>
                  <a:gd name="T22" fmla="*/ 2147483646 w 658"/>
                  <a:gd name="T23" fmla="*/ 2147483646 h 328"/>
                  <a:gd name="T24" fmla="*/ 2147483646 w 658"/>
                  <a:gd name="T25" fmla="*/ 2147483646 h 328"/>
                  <a:gd name="T26" fmla="*/ 2147483646 w 658"/>
                  <a:gd name="T27" fmla="*/ 2147483646 h 328"/>
                  <a:gd name="T28" fmla="*/ 2147483646 w 658"/>
                  <a:gd name="T29" fmla="*/ 2147483646 h 328"/>
                  <a:gd name="T30" fmla="*/ 2147483646 w 658"/>
                  <a:gd name="T31" fmla="*/ 2147483646 h 328"/>
                  <a:gd name="T32" fmla="*/ 2147483646 w 658"/>
                  <a:gd name="T33" fmla="*/ 2147483646 h 328"/>
                  <a:gd name="T34" fmla="*/ 0 w 658"/>
                  <a:gd name="T35" fmla="*/ 2147483646 h 328"/>
                  <a:gd name="T36" fmla="*/ 2147483646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chemeClr val="accent2">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5" name="Freeform 31">
                <a:extLst>
                  <a:ext uri="{FF2B5EF4-FFF2-40B4-BE49-F238E27FC236}">
                    <a16:creationId xmlns:a16="http://schemas.microsoft.com/office/drawing/2014/main" id="{65EB12F5-2291-4AEE-A4B2-3A8324212A17}"/>
                  </a:ext>
                </a:extLst>
              </p:cNvPr>
              <p:cNvSpPr>
                <a:spLocks/>
              </p:cNvSpPr>
              <p:nvPr/>
            </p:nvSpPr>
            <p:spPr bwMode="auto">
              <a:xfrm>
                <a:off x="4379915" y="4165602"/>
                <a:ext cx="708025" cy="504825"/>
              </a:xfrm>
              <a:custGeom>
                <a:avLst/>
                <a:gdLst>
                  <a:gd name="T0" fmla="*/ 2147483646 w 594"/>
                  <a:gd name="T1" fmla="*/ 0 h 318"/>
                  <a:gd name="T2" fmla="*/ 2147483646 w 594"/>
                  <a:gd name="T3" fmla="*/ 2147483646 h 318"/>
                  <a:gd name="T4" fmla="*/ 2147483646 w 594"/>
                  <a:gd name="T5" fmla="*/ 2147483646 h 318"/>
                  <a:gd name="T6" fmla="*/ 2147483646 w 594"/>
                  <a:gd name="T7" fmla="*/ 2147483646 h 318"/>
                  <a:gd name="T8" fmla="*/ 2147483646 w 594"/>
                  <a:gd name="T9" fmla="*/ 2147483646 h 318"/>
                  <a:gd name="T10" fmla="*/ 2147483646 w 594"/>
                  <a:gd name="T11" fmla="*/ 2147483646 h 318"/>
                  <a:gd name="T12" fmla="*/ 2147483646 w 594"/>
                  <a:gd name="T13" fmla="*/ 2147483646 h 318"/>
                  <a:gd name="T14" fmla="*/ 2147483646 w 594"/>
                  <a:gd name="T15" fmla="*/ 2147483646 h 318"/>
                  <a:gd name="T16" fmla="*/ 2147483646 w 594"/>
                  <a:gd name="T17" fmla="*/ 2147483646 h 318"/>
                  <a:gd name="T18" fmla="*/ 2147483646 w 594"/>
                  <a:gd name="T19" fmla="*/ 2147483646 h 318"/>
                  <a:gd name="T20" fmla="*/ 2147483646 w 594"/>
                  <a:gd name="T21" fmla="*/ 2147483646 h 318"/>
                  <a:gd name="T22" fmla="*/ 2147483646 w 594"/>
                  <a:gd name="T23" fmla="*/ 2147483646 h 318"/>
                  <a:gd name="T24" fmla="*/ 0 w 594"/>
                  <a:gd name="T25" fmla="*/ 2147483646 h 318"/>
                  <a:gd name="T26" fmla="*/ 2147483646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6" name="Freeform 32">
                <a:extLst>
                  <a:ext uri="{FF2B5EF4-FFF2-40B4-BE49-F238E27FC236}">
                    <a16:creationId xmlns:a16="http://schemas.microsoft.com/office/drawing/2014/main" id="{CB145FD5-E6A1-42B6-9E66-D169151B987B}"/>
                  </a:ext>
                </a:extLst>
              </p:cNvPr>
              <p:cNvSpPr>
                <a:spLocks/>
              </p:cNvSpPr>
              <p:nvPr/>
            </p:nvSpPr>
            <p:spPr bwMode="auto">
              <a:xfrm>
                <a:off x="4284665" y="4635502"/>
                <a:ext cx="822325" cy="568325"/>
              </a:xfrm>
              <a:custGeom>
                <a:avLst/>
                <a:gdLst>
                  <a:gd name="T0" fmla="*/ 2147483646 w 690"/>
                  <a:gd name="T1" fmla="*/ 0 h 358"/>
                  <a:gd name="T2" fmla="*/ 2147483646 w 690"/>
                  <a:gd name="T3" fmla="*/ 2147483646 h 358"/>
                  <a:gd name="T4" fmla="*/ 2147483646 w 690"/>
                  <a:gd name="T5" fmla="*/ 2147483646 h 358"/>
                  <a:gd name="T6" fmla="*/ 2147483646 w 690"/>
                  <a:gd name="T7" fmla="*/ 2147483646 h 358"/>
                  <a:gd name="T8" fmla="*/ 2147483646 w 690"/>
                  <a:gd name="T9" fmla="*/ 2147483646 h 358"/>
                  <a:gd name="T10" fmla="*/ 2147483646 w 690"/>
                  <a:gd name="T11" fmla="*/ 2147483646 h 358"/>
                  <a:gd name="T12" fmla="*/ 2147483646 w 690"/>
                  <a:gd name="T13" fmla="*/ 2147483646 h 358"/>
                  <a:gd name="T14" fmla="*/ 2147483646 w 690"/>
                  <a:gd name="T15" fmla="*/ 2147483646 h 358"/>
                  <a:gd name="T16" fmla="*/ 2147483646 w 690"/>
                  <a:gd name="T17" fmla="*/ 2147483646 h 358"/>
                  <a:gd name="T18" fmla="*/ 2147483646 w 690"/>
                  <a:gd name="T19" fmla="*/ 2147483646 h 358"/>
                  <a:gd name="T20" fmla="*/ 2147483646 w 690"/>
                  <a:gd name="T21" fmla="*/ 2147483646 h 358"/>
                  <a:gd name="T22" fmla="*/ 2147483646 w 690"/>
                  <a:gd name="T23" fmla="*/ 2147483646 h 358"/>
                  <a:gd name="T24" fmla="*/ 2147483646 w 690"/>
                  <a:gd name="T25" fmla="*/ 2147483646 h 358"/>
                  <a:gd name="T26" fmla="*/ 2147483646 w 690"/>
                  <a:gd name="T27" fmla="*/ 2147483646 h 358"/>
                  <a:gd name="T28" fmla="*/ 2147483646 w 690"/>
                  <a:gd name="T29" fmla="*/ 2147483646 h 358"/>
                  <a:gd name="T30" fmla="*/ 2147483646 w 690"/>
                  <a:gd name="T31" fmla="*/ 2147483646 h 358"/>
                  <a:gd name="T32" fmla="*/ 2147483646 w 690"/>
                  <a:gd name="T33" fmla="*/ 2147483646 h 358"/>
                  <a:gd name="T34" fmla="*/ 2147483646 w 690"/>
                  <a:gd name="T35" fmla="*/ 2147483646 h 358"/>
                  <a:gd name="T36" fmla="*/ 2147483646 w 690"/>
                  <a:gd name="T37" fmla="*/ 2147483646 h 358"/>
                  <a:gd name="T38" fmla="*/ 0 w 690"/>
                  <a:gd name="T39" fmla="*/ 2147483646 h 358"/>
                  <a:gd name="T40" fmla="*/ 2147483646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7" name="Freeform 33">
                <a:extLst>
                  <a:ext uri="{FF2B5EF4-FFF2-40B4-BE49-F238E27FC236}">
                    <a16:creationId xmlns:a16="http://schemas.microsoft.com/office/drawing/2014/main" id="{0D0A46B9-2C61-453A-99E4-893F273DC5E8}"/>
                  </a:ext>
                </a:extLst>
              </p:cNvPr>
              <p:cNvSpPr>
                <a:spLocks/>
              </p:cNvSpPr>
              <p:nvPr/>
            </p:nvSpPr>
            <p:spPr bwMode="auto">
              <a:xfrm>
                <a:off x="4865690" y="2722562"/>
                <a:ext cx="619125" cy="915988"/>
              </a:xfrm>
              <a:custGeom>
                <a:avLst/>
                <a:gdLst>
                  <a:gd name="T0" fmla="*/ 2147483646 w 519"/>
                  <a:gd name="T1" fmla="*/ 2147483646 h 576"/>
                  <a:gd name="T2" fmla="*/ 2147483646 w 519"/>
                  <a:gd name="T3" fmla="*/ 2147483646 h 576"/>
                  <a:gd name="T4" fmla="*/ 2147483646 w 519"/>
                  <a:gd name="T5" fmla="*/ 2147483646 h 576"/>
                  <a:gd name="T6" fmla="*/ 2147483646 w 519"/>
                  <a:gd name="T7" fmla="*/ 2147483646 h 576"/>
                  <a:gd name="T8" fmla="*/ 2147483646 w 519"/>
                  <a:gd name="T9" fmla="*/ 2147483646 h 576"/>
                  <a:gd name="T10" fmla="*/ 2147483646 w 519"/>
                  <a:gd name="T11" fmla="*/ 2147483646 h 576"/>
                  <a:gd name="T12" fmla="*/ 2147483646 w 519"/>
                  <a:gd name="T13" fmla="*/ 2147483646 h 576"/>
                  <a:gd name="T14" fmla="*/ 2147483646 w 519"/>
                  <a:gd name="T15" fmla="*/ 2147483646 h 576"/>
                  <a:gd name="T16" fmla="*/ 2147483646 w 519"/>
                  <a:gd name="T17" fmla="*/ 2147483646 h 576"/>
                  <a:gd name="T18" fmla="*/ 2147483646 w 519"/>
                  <a:gd name="T19" fmla="*/ 2147483646 h 576"/>
                  <a:gd name="T20" fmla="*/ 2147483646 w 519"/>
                  <a:gd name="T21" fmla="*/ 2147483646 h 576"/>
                  <a:gd name="T22" fmla="*/ 2147483646 w 519"/>
                  <a:gd name="T23" fmla="*/ 2147483646 h 576"/>
                  <a:gd name="T24" fmla="*/ 2147483646 w 519"/>
                  <a:gd name="T25" fmla="*/ 2147483646 h 576"/>
                  <a:gd name="T26" fmla="*/ 2147483646 w 519"/>
                  <a:gd name="T27" fmla="*/ 2147483646 h 576"/>
                  <a:gd name="T28" fmla="*/ 2147483646 w 519"/>
                  <a:gd name="T29" fmla="*/ 2147483646 h 576"/>
                  <a:gd name="T30" fmla="*/ 2147483646 w 519"/>
                  <a:gd name="T31" fmla="*/ 2147483646 h 576"/>
                  <a:gd name="T32" fmla="*/ 2147483646 w 519"/>
                  <a:gd name="T33" fmla="*/ 2147483646 h 576"/>
                  <a:gd name="T34" fmla="*/ 2147483646 w 519"/>
                  <a:gd name="T35" fmla="*/ 2147483646 h 576"/>
                  <a:gd name="T36" fmla="*/ 2147483646 w 519"/>
                  <a:gd name="T37" fmla="*/ 2147483646 h 576"/>
                  <a:gd name="T38" fmla="*/ 2147483646 w 519"/>
                  <a:gd name="T39" fmla="*/ 2147483646 h 576"/>
                  <a:gd name="T40" fmla="*/ 2147483646 w 519"/>
                  <a:gd name="T41" fmla="*/ 2147483646 h 576"/>
                  <a:gd name="T42" fmla="*/ 2147483646 w 519"/>
                  <a:gd name="T43" fmla="*/ 2147483646 h 576"/>
                  <a:gd name="T44" fmla="*/ 2147483646 w 519"/>
                  <a:gd name="T45" fmla="*/ 2147483646 h 576"/>
                  <a:gd name="T46" fmla="*/ 2147483646 w 519"/>
                  <a:gd name="T47" fmla="*/ 2147483646 h 576"/>
                  <a:gd name="T48" fmla="*/ 2147483646 w 519"/>
                  <a:gd name="T49" fmla="*/ 2147483646 h 576"/>
                  <a:gd name="T50" fmla="*/ 2147483646 w 519"/>
                  <a:gd name="T51" fmla="*/ 2147483646 h 576"/>
                  <a:gd name="T52" fmla="*/ 2147483646 w 519"/>
                  <a:gd name="T53" fmla="*/ 2147483646 h 576"/>
                  <a:gd name="T54" fmla="*/ 2147483646 w 519"/>
                  <a:gd name="T55" fmla="*/ 0 h 576"/>
                  <a:gd name="T56" fmla="*/ 2147483646 w 519"/>
                  <a:gd name="T57" fmla="*/ 0 h 576"/>
                  <a:gd name="T58" fmla="*/ 2147483646 w 519"/>
                  <a:gd name="T59" fmla="*/ 2147483646 h 576"/>
                  <a:gd name="T60" fmla="*/ 0 w 519"/>
                  <a:gd name="T61" fmla="*/ 2147483646 h 576"/>
                  <a:gd name="T62" fmla="*/ 2147483646 w 519"/>
                  <a:gd name="T63" fmla="*/ 2147483646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78" name="Freeform 34" descr="Light downward diagonal">
                <a:extLst>
                  <a:ext uri="{FF2B5EF4-FFF2-40B4-BE49-F238E27FC236}">
                    <a16:creationId xmlns:a16="http://schemas.microsoft.com/office/drawing/2014/main" id="{73B17BBB-1AE5-46A6-8CE5-0E8246E891E6}"/>
                  </a:ext>
                </a:extLst>
              </p:cNvPr>
              <p:cNvSpPr>
                <a:spLocks/>
              </p:cNvSpPr>
              <p:nvPr/>
            </p:nvSpPr>
            <p:spPr bwMode="auto">
              <a:xfrm>
                <a:off x="4908552" y="3625852"/>
                <a:ext cx="568325" cy="498475"/>
              </a:xfrm>
              <a:custGeom>
                <a:avLst/>
                <a:gdLst>
                  <a:gd name="T0" fmla="*/ 0 w 478"/>
                  <a:gd name="T1" fmla="*/ 2147483646 h 314"/>
                  <a:gd name="T2" fmla="*/ 2147483646 w 478"/>
                  <a:gd name="T3" fmla="*/ 2147483646 h 314"/>
                  <a:gd name="T4" fmla="*/ 2147483646 w 478"/>
                  <a:gd name="T5" fmla="*/ 2147483646 h 314"/>
                  <a:gd name="T6" fmla="*/ 2147483646 w 478"/>
                  <a:gd name="T7" fmla="*/ 2147483646 h 314"/>
                  <a:gd name="T8" fmla="*/ 2147483646 w 478"/>
                  <a:gd name="T9" fmla="*/ 2147483646 h 314"/>
                  <a:gd name="T10" fmla="*/ 2147483646 w 478"/>
                  <a:gd name="T11" fmla="*/ 2147483646 h 314"/>
                  <a:gd name="T12" fmla="*/ 2147483646 w 478"/>
                  <a:gd name="T13" fmla="*/ 2147483646 h 314"/>
                  <a:gd name="T14" fmla="*/ 2147483646 w 478"/>
                  <a:gd name="T15" fmla="*/ 2147483646 h 314"/>
                  <a:gd name="T16" fmla="*/ 2147483646 w 478"/>
                  <a:gd name="T17" fmla="*/ 2147483646 h 314"/>
                  <a:gd name="T18" fmla="*/ 2147483646 w 478"/>
                  <a:gd name="T19" fmla="*/ 2147483646 h 314"/>
                  <a:gd name="T20" fmla="*/ 2147483646 w 478"/>
                  <a:gd name="T21" fmla="*/ 2147483646 h 314"/>
                  <a:gd name="T22" fmla="*/ 2147483646 w 478"/>
                  <a:gd name="T23" fmla="*/ 2147483646 h 314"/>
                  <a:gd name="T24" fmla="*/ 2147483646 w 478"/>
                  <a:gd name="T25" fmla="*/ 2147483646 h 314"/>
                  <a:gd name="T26" fmla="*/ 2147483646 w 478"/>
                  <a:gd name="T27" fmla="*/ 2147483646 h 314"/>
                  <a:gd name="T28" fmla="*/ 2147483646 w 478"/>
                  <a:gd name="T29" fmla="*/ 2147483646 h 314"/>
                  <a:gd name="T30" fmla="*/ 2147483646 w 478"/>
                  <a:gd name="T31" fmla="*/ 2147483646 h 314"/>
                  <a:gd name="T32" fmla="*/ 2147483646 w 478"/>
                  <a:gd name="T33" fmla="*/ 2147483646 h 314"/>
                  <a:gd name="T34" fmla="*/ 2147483646 w 478"/>
                  <a:gd name="T35" fmla="*/ 2147483646 h 314"/>
                  <a:gd name="T36" fmla="*/ 2147483646 w 478"/>
                  <a:gd name="T37" fmla="*/ 0 h 314"/>
                  <a:gd name="T38" fmla="*/ 2147483646 w 478"/>
                  <a:gd name="T39" fmla="*/ 2147483646 h 314"/>
                  <a:gd name="T40" fmla="*/ 0 w 478"/>
                  <a:gd name="T41" fmla="*/ 2147483646 h 314"/>
                  <a:gd name="T42" fmla="*/ 0 w 478"/>
                  <a:gd name="T43" fmla="*/ 2147483646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rgbClr val="FFD966"/>
              </a:solidFill>
              <a:ln w="9525">
                <a:solidFill>
                  <a:srgbClr val="000000"/>
                </a:solidFill>
                <a:round/>
                <a:headEnd/>
                <a:tailEnd/>
              </a:ln>
            </p:spPr>
            <p:txBody>
              <a:bodyPr wrap="none" anchor="ctr"/>
              <a:lstStyle/>
              <a:p>
                <a:pPr eaLnBrk="1" fontAlgn="auto" hangingPunct="1">
                  <a:spcBef>
                    <a:spcPts val="0"/>
                  </a:spcBef>
                  <a:spcAft>
                    <a:spcPts val="0"/>
                  </a:spcAft>
                  <a:defRPr/>
                </a:pPr>
                <a:endParaRPr lang="en-US" kern="0">
                  <a:solidFill>
                    <a:prstClr val="black"/>
                  </a:solidFill>
                  <a:cs typeface="+mn-cs"/>
                </a:endParaRPr>
              </a:p>
            </p:txBody>
          </p:sp>
          <p:sp>
            <p:nvSpPr>
              <p:cNvPr id="79" name="Freeform 35" descr="Light downward diagonal">
                <a:extLst>
                  <a:ext uri="{FF2B5EF4-FFF2-40B4-BE49-F238E27FC236}">
                    <a16:creationId xmlns:a16="http://schemas.microsoft.com/office/drawing/2014/main" id="{FFB66973-BF52-4B67-89E9-529302FCE980}"/>
                  </a:ext>
                </a:extLst>
              </p:cNvPr>
              <p:cNvSpPr>
                <a:spLocks/>
              </p:cNvSpPr>
              <p:nvPr/>
            </p:nvSpPr>
            <p:spPr bwMode="auto">
              <a:xfrm>
                <a:off x="4978402" y="4084637"/>
                <a:ext cx="633413" cy="730250"/>
              </a:xfrm>
              <a:custGeom>
                <a:avLst/>
                <a:gdLst>
                  <a:gd name="T0" fmla="*/ 2147483646 w 532"/>
                  <a:gd name="T1" fmla="*/ 2147483646 h 460"/>
                  <a:gd name="T2" fmla="*/ 2147483646 w 532"/>
                  <a:gd name="T3" fmla="*/ 2147483646 h 460"/>
                  <a:gd name="T4" fmla="*/ 2147483646 w 532"/>
                  <a:gd name="T5" fmla="*/ 2147483646 h 460"/>
                  <a:gd name="T6" fmla="*/ 2147483646 w 532"/>
                  <a:gd name="T7" fmla="*/ 2147483646 h 460"/>
                  <a:gd name="T8" fmla="*/ 2147483646 w 532"/>
                  <a:gd name="T9" fmla="*/ 2147483646 h 460"/>
                  <a:gd name="T10" fmla="*/ 2147483646 w 532"/>
                  <a:gd name="T11" fmla="*/ 2147483646 h 460"/>
                  <a:gd name="T12" fmla="*/ 2147483646 w 532"/>
                  <a:gd name="T13" fmla="*/ 2147483646 h 460"/>
                  <a:gd name="T14" fmla="*/ 2147483646 w 532"/>
                  <a:gd name="T15" fmla="*/ 2147483646 h 460"/>
                  <a:gd name="T16" fmla="*/ 2147483646 w 532"/>
                  <a:gd name="T17" fmla="*/ 2147483646 h 460"/>
                  <a:gd name="T18" fmla="*/ 2147483646 w 532"/>
                  <a:gd name="T19" fmla="*/ 2147483646 h 460"/>
                  <a:gd name="T20" fmla="*/ 2147483646 w 532"/>
                  <a:gd name="T21" fmla="*/ 2147483646 h 460"/>
                  <a:gd name="T22" fmla="*/ 2147483646 w 532"/>
                  <a:gd name="T23" fmla="*/ 2147483646 h 460"/>
                  <a:gd name="T24" fmla="*/ 2147483646 w 532"/>
                  <a:gd name="T25" fmla="*/ 2147483646 h 460"/>
                  <a:gd name="T26" fmla="*/ 2147483646 w 532"/>
                  <a:gd name="T27" fmla="*/ 2147483646 h 460"/>
                  <a:gd name="T28" fmla="*/ 2147483646 w 532"/>
                  <a:gd name="T29" fmla="*/ 2147483646 h 460"/>
                  <a:gd name="T30" fmla="*/ 2147483646 w 532"/>
                  <a:gd name="T31" fmla="*/ 2147483646 h 460"/>
                  <a:gd name="T32" fmla="*/ 2147483646 w 532"/>
                  <a:gd name="T33" fmla="*/ 2147483646 h 460"/>
                  <a:gd name="T34" fmla="*/ 2147483646 w 532"/>
                  <a:gd name="T35" fmla="*/ 2147483646 h 460"/>
                  <a:gd name="T36" fmla="*/ 2147483646 w 532"/>
                  <a:gd name="T37" fmla="*/ 2147483646 h 460"/>
                  <a:gd name="T38" fmla="*/ 2147483646 w 532"/>
                  <a:gd name="T39" fmla="*/ 2147483646 h 460"/>
                  <a:gd name="T40" fmla="*/ 2147483646 w 532"/>
                  <a:gd name="T41" fmla="*/ 2147483646 h 460"/>
                  <a:gd name="T42" fmla="*/ 2147483646 w 532"/>
                  <a:gd name="T43" fmla="*/ 2147483646 h 460"/>
                  <a:gd name="T44" fmla="*/ 2147483646 w 532"/>
                  <a:gd name="T45" fmla="*/ 2147483646 h 460"/>
                  <a:gd name="T46" fmla="*/ 2147483646 w 532"/>
                  <a:gd name="T47" fmla="*/ 2147483646 h 460"/>
                  <a:gd name="T48" fmla="*/ 2147483646 w 532"/>
                  <a:gd name="T49" fmla="*/ 2147483646 h 460"/>
                  <a:gd name="T50" fmla="*/ 2147483646 w 532"/>
                  <a:gd name="T51" fmla="*/ 2147483646 h 460"/>
                  <a:gd name="T52" fmla="*/ 2147483646 w 532"/>
                  <a:gd name="T53" fmla="*/ 2147483646 h 460"/>
                  <a:gd name="T54" fmla="*/ 2147483646 w 532"/>
                  <a:gd name="T55" fmla="*/ 2147483646 h 460"/>
                  <a:gd name="T56" fmla="*/ 2147483646 w 532"/>
                  <a:gd name="T57" fmla="*/ 2147483646 h 460"/>
                  <a:gd name="T58" fmla="*/ 2147483646 w 532"/>
                  <a:gd name="T59" fmla="*/ 2147483646 h 460"/>
                  <a:gd name="T60" fmla="*/ 2147483646 w 532"/>
                  <a:gd name="T61" fmla="*/ 2147483646 h 460"/>
                  <a:gd name="T62" fmla="*/ 2147483646 w 532"/>
                  <a:gd name="T63" fmla="*/ 2147483646 h 460"/>
                  <a:gd name="T64" fmla="*/ 2147483646 w 532"/>
                  <a:gd name="T65" fmla="*/ 2147483646 h 460"/>
                  <a:gd name="T66" fmla="*/ 2147483646 w 532"/>
                  <a:gd name="T67" fmla="*/ 0 h 460"/>
                  <a:gd name="T68" fmla="*/ 0 w 532"/>
                  <a:gd name="T69" fmla="*/ 2147483646 h 460"/>
                  <a:gd name="T70" fmla="*/ 2147483646 w 532"/>
                  <a:gd name="T71" fmla="*/ 2147483646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80" name="Freeform 36">
                <a:extLst>
                  <a:ext uri="{FF2B5EF4-FFF2-40B4-BE49-F238E27FC236}">
                    <a16:creationId xmlns:a16="http://schemas.microsoft.com/office/drawing/2014/main" id="{5CD22643-FD7D-460B-824A-BDD627F23F19}"/>
                  </a:ext>
                </a:extLst>
              </p:cNvPr>
              <p:cNvSpPr>
                <a:spLocks/>
              </p:cNvSpPr>
              <p:nvPr/>
            </p:nvSpPr>
            <p:spPr bwMode="auto">
              <a:xfrm>
                <a:off x="5084763" y="4730752"/>
                <a:ext cx="481012" cy="573087"/>
              </a:xfrm>
              <a:custGeom>
                <a:avLst/>
                <a:gdLst>
                  <a:gd name="T0" fmla="*/ 2147483646 w 404"/>
                  <a:gd name="T1" fmla="*/ 2147483646 h 360"/>
                  <a:gd name="T2" fmla="*/ 2147483646 w 404"/>
                  <a:gd name="T3" fmla="*/ 2147483646 h 360"/>
                  <a:gd name="T4" fmla="*/ 2147483646 w 404"/>
                  <a:gd name="T5" fmla="*/ 2147483646 h 360"/>
                  <a:gd name="T6" fmla="*/ 2147483646 w 404"/>
                  <a:gd name="T7" fmla="*/ 2147483646 h 360"/>
                  <a:gd name="T8" fmla="*/ 2147483646 w 404"/>
                  <a:gd name="T9" fmla="*/ 2147483646 h 360"/>
                  <a:gd name="T10" fmla="*/ 2147483646 w 404"/>
                  <a:gd name="T11" fmla="*/ 2147483646 h 360"/>
                  <a:gd name="T12" fmla="*/ 2147483646 w 404"/>
                  <a:gd name="T13" fmla="*/ 2147483646 h 360"/>
                  <a:gd name="T14" fmla="*/ 2147483646 w 404"/>
                  <a:gd name="T15" fmla="*/ 2147483646 h 360"/>
                  <a:gd name="T16" fmla="*/ 2147483646 w 404"/>
                  <a:gd name="T17" fmla="*/ 2147483646 h 360"/>
                  <a:gd name="T18" fmla="*/ 2147483646 w 404"/>
                  <a:gd name="T19" fmla="*/ 2147483646 h 360"/>
                  <a:gd name="T20" fmla="*/ 2147483646 w 404"/>
                  <a:gd name="T21" fmla="*/ 2147483646 h 360"/>
                  <a:gd name="T22" fmla="*/ 2147483646 w 404"/>
                  <a:gd name="T23" fmla="*/ 2147483646 h 360"/>
                  <a:gd name="T24" fmla="*/ 2147483646 w 404"/>
                  <a:gd name="T25" fmla="*/ 2147483646 h 360"/>
                  <a:gd name="T26" fmla="*/ 2147483646 w 404"/>
                  <a:gd name="T27" fmla="*/ 2147483646 h 360"/>
                  <a:gd name="T28" fmla="*/ 2147483646 w 404"/>
                  <a:gd name="T29" fmla="*/ 2147483646 h 360"/>
                  <a:gd name="T30" fmla="*/ 2147483646 w 404"/>
                  <a:gd name="T31" fmla="*/ 2147483646 h 360"/>
                  <a:gd name="T32" fmla="*/ 2147483646 w 404"/>
                  <a:gd name="T33" fmla="*/ 2147483646 h 360"/>
                  <a:gd name="T34" fmla="*/ 2147483646 w 404"/>
                  <a:gd name="T35" fmla="*/ 2147483646 h 360"/>
                  <a:gd name="T36" fmla="*/ 2147483646 w 404"/>
                  <a:gd name="T37" fmla="*/ 0 h 360"/>
                  <a:gd name="T38" fmla="*/ 0 w 404"/>
                  <a:gd name="T39" fmla="*/ 2147483646 h 360"/>
                  <a:gd name="T40" fmla="*/ 2147483646 w 404"/>
                  <a:gd name="T41" fmla="*/ 2147483646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81" name="Freeform 37" descr="Light downward diagonal">
                <a:extLst>
                  <a:ext uri="{FF2B5EF4-FFF2-40B4-BE49-F238E27FC236}">
                    <a16:creationId xmlns:a16="http://schemas.microsoft.com/office/drawing/2014/main" id="{22D5A2F6-4118-430D-A673-BA0E557F5EDB}"/>
                  </a:ext>
                </a:extLst>
              </p:cNvPr>
              <p:cNvSpPr>
                <a:spLocks/>
              </p:cNvSpPr>
              <p:nvPr/>
            </p:nvSpPr>
            <p:spPr bwMode="auto">
              <a:xfrm>
                <a:off x="5148265" y="5297487"/>
                <a:ext cx="541337" cy="623888"/>
              </a:xfrm>
              <a:custGeom>
                <a:avLst/>
                <a:gdLst>
                  <a:gd name="T0" fmla="*/ 0 w 456"/>
                  <a:gd name="T1" fmla="*/ 2147483646 h 393"/>
                  <a:gd name="T2" fmla="*/ 2147483646 w 456"/>
                  <a:gd name="T3" fmla="*/ 2147483646 h 393"/>
                  <a:gd name="T4" fmla="*/ 2147483646 w 456"/>
                  <a:gd name="T5" fmla="*/ 2147483646 h 393"/>
                  <a:gd name="T6" fmla="*/ 2147483646 w 456"/>
                  <a:gd name="T7" fmla="*/ 2147483646 h 393"/>
                  <a:gd name="T8" fmla="*/ 2147483646 w 456"/>
                  <a:gd name="T9" fmla="*/ 2147483646 h 393"/>
                  <a:gd name="T10" fmla="*/ 2147483646 w 456"/>
                  <a:gd name="T11" fmla="*/ 2147483646 h 393"/>
                  <a:gd name="T12" fmla="*/ 2147483646 w 456"/>
                  <a:gd name="T13" fmla="*/ 2147483646 h 393"/>
                  <a:gd name="T14" fmla="*/ 2147483646 w 456"/>
                  <a:gd name="T15" fmla="*/ 2147483646 h 393"/>
                  <a:gd name="T16" fmla="*/ 2147483646 w 456"/>
                  <a:gd name="T17" fmla="*/ 2147483646 h 393"/>
                  <a:gd name="T18" fmla="*/ 2147483646 w 456"/>
                  <a:gd name="T19" fmla="*/ 2147483646 h 393"/>
                  <a:gd name="T20" fmla="*/ 2147483646 w 456"/>
                  <a:gd name="T21" fmla="*/ 2147483646 h 393"/>
                  <a:gd name="T22" fmla="*/ 2147483646 w 456"/>
                  <a:gd name="T23" fmla="*/ 2147483646 h 393"/>
                  <a:gd name="T24" fmla="*/ 2147483646 w 456"/>
                  <a:gd name="T25" fmla="*/ 2147483646 h 393"/>
                  <a:gd name="T26" fmla="*/ 2147483646 w 456"/>
                  <a:gd name="T27" fmla="*/ 2147483646 h 393"/>
                  <a:gd name="T28" fmla="*/ 2147483646 w 456"/>
                  <a:gd name="T29" fmla="*/ 2147483646 h 393"/>
                  <a:gd name="T30" fmla="*/ 2147483646 w 456"/>
                  <a:gd name="T31" fmla="*/ 2147483646 h 393"/>
                  <a:gd name="T32" fmla="*/ 2147483646 w 456"/>
                  <a:gd name="T33" fmla="*/ 2147483646 h 393"/>
                  <a:gd name="T34" fmla="*/ 2147483646 w 456"/>
                  <a:gd name="T35" fmla="*/ 2147483646 h 393"/>
                  <a:gd name="T36" fmla="*/ 2147483646 w 456"/>
                  <a:gd name="T37" fmla="*/ 2147483646 h 393"/>
                  <a:gd name="T38" fmla="*/ 2147483646 w 456"/>
                  <a:gd name="T39" fmla="*/ 2147483646 h 393"/>
                  <a:gd name="T40" fmla="*/ 2147483646 w 456"/>
                  <a:gd name="T41" fmla="*/ 2147483646 h 393"/>
                  <a:gd name="T42" fmla="*/ 2147483646 w 456"/>
                  <a:gd name="T43" fmla="*/ 2147483646 h 393"/>
                  <a:gd name="T44" fmla="*/ 2147483646 w 456"/>
                  <a:gd name="T45" fmla="*/ 2147483646 h 393"/>
                  <a:gd name="T46" fmla="*/ 2147483646 w 456"/>
                  <a:gd name="T47" fmla="*/ 2147483646 h 393"/>
                  <a:gd name="T48" fmla="*/ 2147483646 w 456"/>
                  <a:gd name="T49" fmla="*/ 2147483646 h 393"/>
                  <a:gd name="T50" fmla="*/ 2147483646 w 456"/>
                  <a:gd name="T51" fmla="*/ 2147483646 h 393"/>
                  <a:gd name="T52" fmla="*/ 2147483646 w 456"/>
                  <a:gd name="T53" fmla="*/ 2147483646 h 393"/>
                  <a:gd name="T54" fmla="*/ 2147483646 w 456"/>
                  <a:gd name="T55" fmla="*/ 2147483646 h 393"/>
                  <a:gd name="T56" fmla="*/ 2147483646 w 456"/>
                  <a:gd name="T57" fmla="*/ 2147483646 h 393"/>
                  <a:gd name="T58" fmla="*/ 2147483646 w 456"/>
                  <a:gd name="T59" fmla="*/ 2147483646 h 393"/>
                  <a:gd name="T60" fmla="*/ 2147483646 w 456"/>
                  <a:gd name="T61" fmla="*/ 2147483646 h 393"/>
                  <a:gd name="T62" fmla="*/ 2147483646 w 456"/>
                  <a:gd name="T63" fmla="*/ 2147483646 h 393"/>
                  <a:gd name="T64" fmla="*/ 2147483646 w 456"/>
                  <a:gd name="T65" fmla="*/ 2147483646 h 393"/>
                  <a:gd name="T66" fmla="*/ 2147483646 w 456"/>
                  <a:gd name="T67" fmla="*/ 2147483646 h 393"/>
                  <a:gd name="T68" fmla="*/ 2147483646 w 456"/>
                  <a:gd name="T69" fmla="*/ 2147483646 h 393"/>
                  <a:gd name="T70" fmla="*/ 2147483646 w 456"/>
                  <a:gd name="T71" fmla="*/ 2147483646 h 393"/>
                  <a:gd name="T72" fmla="*/ 2147483646 w 456"/>
                  <a:gd name="T73" fmla="*/ 2147483646 h 393"/>
                  <a:gd name="T74" fmla="*/ 2147483646 w 456"/>
                  <a:gd name="T75" fmla="*/ 0 h 393"/>
                  <a:gd name="T76" fmla="*/ 0 w 456"/>
                  <a:gd name="T77" fmla="*/ 2147483646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chemeClr val="accent5">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dirty="0">
                  <a:solidFill>
                    <a:prstClr val="black"/>
                  </a:solidFill>
                  <a:cs typeface="+mn-cs"/>
                </a:endParaRPr>
              </a:p>
            </p:txBody>
          </p:sp>
          <p:sp>
            <p:nvSpPr>
              <p:cNvPr id="82" name="Freeform 38">
                <a:extLst>
                  <a:ext uri="{FF2B5EF4-FFF2-40B4-BE49-F238E27FC236}">
                    <a16:creationId xmlns:a16="http://schemas.microsoft.com/office/drawing/2014/main" id="{D6527FAF-82A9-427B-94ED-05F4661823DF}"/>
                  </a:ext>
                </a:extLst>
              </p:cNvPr>
              <p:cNvSpPr>
                <a:spLocks/>
              </p:cNvSpPr>
              <p:nvPr/>
            </p:nvSpPr>
            <p:spPr bwMode="auto">
              <a:xfrm>
                <a:off x="5422900" y="2978150"/>
                <a:ext cx="541338" cy="368300"/>
              </a:xfrm>
              <a:custGeom>
                <a:avLst/>
                <a:gdLst>
                  <a:gd name="T0" fmla="*/ 2147483646 w 455"/>
                  <a:gd name="T1" fmla="*/ 2147483646 h 232"/>
                  <a:gd name="T2" fmla="*/ 2147483646 w 455"/>
                  <a:gd name="T3" fmla="*/ 2147483646 h 232"/>
                  <a:gd name="T4" fmla="*/ 2147483646 w 455"/>
                  <a:gd name="T5" fmla="*/ 2147483646 h 232"/>
                  <a:gd name="T6" fmla="*/ 2147483646 w 455"/>
                  <a:gd name="T7" fmla="*/ 2147483646 h 232"/>
                  <a:gd name="T8" fmla="*/ 2147483646 w 455"/>
                  <a:gd name="T9" fmla="*/ 2147483646 h 232"/>
                  <a:gd name="T10" fmla="*/ 2147483646 w 455"/>
                  <a:gd name="T11" fmla="*/ 2147483646 h 232"/>
                  <a:gd name="T12" fmla="*/ 2147483646 w 455"/>
                  <a:gd name="T13" fmla="*/ 2147483646 h 232"/>
                  <a:gd name="T14" fmla="*/ 2147483646 w 455"/>
                  <a:gd name="T15" fmla="*/ 2147483646 h 232"/>
                  <a:gd name="T16" fmla="*/ 2147483646 w 455"/>
                  <a:gd name="T17" fmla="*/ 2147483646 h 232"/>
                  <a:gd name="T18" fmla="*/ 2147483646 w 455"/>
                  <a:gd name="T19" fmla="*/ 2147483646 h 232"/>
                  <a:gd name="T20" fmla="*/ 2147483646 w 455"/>
                  <a:gd name="T21" fmla="*/ 2147483646 h 232"/>
                  <a:gd name="T22" fmla="*/ 2147483646 w 455"/>
                  <a:gd name="T23" fmla="*/ 2147483646 h 232"/>
                  <a:gd name="T24" fmla="*/ 2147483646 w 455"/>
                  <a:gd name="T25" fmla="*/ 2147483646 h 232"/>
                  <a:gd name="T26" fmla="*/ 2147483646 w 455"/>
                  <a:gd name="T27" fmla="*/ 2147483646 h 232"/>
                  <a:gd name="T28" fmla="*/ 2147483646 w 455"/>
                  <a:gd name="T29" fmla="*/ 2147483646 h 232"/>
                  <a:gd name="T30" fmla="*/ 2147483646 w 455"/>
                  <a:gd name="T31" fmla="*/ 2147483646 h 232"/>
                  <a:gd name="T32" fmla="*/ 2147483646 w 455"/>
                  <a:gd name="T33" fmla="*/ 2147483646 h 232"/>
                  <a:gd name="T34" fmla="*/ 2147483646 w 455"/>
                  <a:gd name="T35" fmla="*/ 2147483646 h 232"/>
                  <a:gd name="T36" fmla="*/ 2147483646 w 455"/>
                  <a:gd name="T37" fmla="*/ 2147483646 h 232"/>
                  <a:gd name="T38" fmla="*/ 2147483646 w 455"/>
                  <a:gd name="T39" fmla="*/ 2147483646 h 232"/>
                  <a:gd name="T40" fmla="*/ 2147483646 w 455"/>
                  <a:gd name="T41" fmla="*/ 2147483646 h 232"/>
                  <a:gd name="T42" fmla="*/ 2147483646 w 455"/>
                  <a:gd name="T43" fmla="*/ 2147483646 h 232"/>
                  <a:gd name="T44" fmla="*/ 2147483646 w 455"/>
                  <a:gd name="T45" fmla="*/ 2147483646 h 232"/>
                  <a:gd name="T46" fmla="*/ 2147483646 w 455"/>
                  <a:gd name="T47" fmla="*/ 0 h 232"/>
                  <a:gd name="T48" fmla="*/ 2147483646 w 455"/>
                  <a:gd name="T49" fmla="*/ 2147483646 h 232"/>
                  <a:gd name="T50" fmla="*/ 2147483646 w 455"/>
                  <a:gd name="T51" fmla="*/ 2147483646 h 232"/>
                  <a:gd name="T52" fmla="*/ 2147483646 w 455"/>
                  <a:gd name="T53" fmla="*/ 2147483646 h 232"/>
                  <a:gd name="T54" fmla="*/ 0 w 455"/>
                  <a:gd name="T55" fmla="*/ 2147483646 h 232"/>
                  <a:gd name="T56" fmla="*/ 2147483646 w 455"/>
                  <a:gd name="T57" fmla="*/ 2147483646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83" name="Freeform 39">
                <a:extLst>
                  <a:ext uri="{FF2B5EF4-FFF2-40B4-BE49-F238E27FC236}">
                    <a16:creationId xmlns:a16="http://schemas.microsoft.com/office/drawing/2014/main" id="{EA467FF9-F87B-4957-92AC-24822A52994E}"/>
                  </a:ext>
                </a:extLst>
              </p:cNvPr>
              <p:cNvSpPr>
                <a:spLocks/>
              </p:cNvSpPr>
              <p:nvPr/>
            </p:nvSpPr>
            <p:spPr bwMode="auto">
              <a:xfrm>
                <a:off x="5772150" y="3205162"/>
                <a:ext cx="368300" cy="661988"/>
              </a:xfrm>
              <a:custGeom>
                <a:avLst/>
                <a:gdLst>
                  <a:gd name="T0" fmla="*/ 2147483646 w 309"/>
                  <a:gd name="T1" fmla="*/ 2147483646 h 417"/>
                  <a:gd name="T2" fmla="*/ 2147483646 w 309"/>
                  <a:gd name="T3" fmla="*/ 2147483646 h 417"/>
                  <a:gd name="T4" fmla="*/ 2147483646 w 309"/>
                  <a:gd name="T5" fmla="*/ 2147483646 h 417"/>
                  <a:gd name="T6" fmla="*/ 2147483646 w 309"/>
                  <a:gd name="T7" fmla="*/ 2147483646 h 417"/>
                  <a:gd name="T8" fmla="*/ 2147483646 w 309"/>
                  <a:gd name="T9" fmla="*/ 2147483646 h 417"/>
                  <a:gd name="T10" fmla="*/ 2147483646 w 309"/>
                  <a:gd name="T11" fmla="*/ 2147483646 h 417"/>
                  <a:gd name="T12" fmla="*/ 2147483646 w 309"/>
                  <a:gd name="T13" fmla="*/ 2147483646 h 417"/>
                  <a:gd name="T14" fmla="*/ 2147483646 w 309"/>
                  <a:gd name="T15" fmla="*/ 2147483646 h 417"/>
                  <a:gd name="T16" fmla="*/ 2147483646 w 309"/>
                  <a:gd name="T17" fmla="*/ 2147483646 h 417"/>
                  <a:gd name="T18" fmla="*/ 2147483646 w 309"/>
                  <a:gd name="T19" fmla="*/ 2147483646 h 417"/>
                  <a:gd name="T20" fmla="*/ 2147483646 w 309"/>
                  <a:gd name="T21" fmla="*/ 0 h 417"/>
                  <a:gd name="T22" fmla="*/ 2147483646 w 309"/>
                  <a:gd name="T23" fmla="*/ 2147483646 h 417"/>
                  <a:gd name="T24" fmla="*/ 2147483646 w 309"/>
                  <a:gd name="T25" fmla="*/ 2147483646 h 417"/>
                  <a:gd name="T26" fmla="*/ 2147483646 w 309"/>
                  <a:gd name="T27" fmla="*/ 2147483646 h 417"/>
                  <a:gd name="T28" fmla="*/ 2147483646 w 309"/>
                  <a:gd name="T29" fmla="*/ 2147483646 h 417"/>
                  <a:gd name="T30" fmla="*/ 2147483646 w 309"/>
                  <a:gd name="T31" fmla="*/ 2147483646 h 417"/>
                  <a:gd name="T32" fmla="*/ 2147483646 w 309"/>
                  <a:gd name="T33" fmla="*/ 2147483646 h 417"/>
                  <a:gd name="T34" fmla="*/ 2147483646 w 309"/>
                  <a:gd name="T35" fmla="*/ 2147483646 h 417"/>
                  <a:gd name="T36" fmla="*/ 2147483646 w 309"/>
                  <a:gd name="T37" fmla="*/ 2147483646 h 417"/>
                  <a:gd name="T38" fmla="*/ 2147483646 w 309"/>
                  <a:gd name="T39" fmla="*/ 2147483646 h 417"/>
                  <a:gd name="T40" fmla="*/ 2147483646 w 309"/>
                  <a:gd name="T41" fmla="*/ 2147483646 h 417"/>
                  <a:gd name="T42" fmla="*/ 2147483646 w 309"/>
                  <a:gd name="T43" fmla="*/ 2147483646 h 417"/>
                  <a:gd name="T44" fmla="*/ 2147483646 w 309"/>
                  <a:gd name="T45" fmla="*/ 2147483646 h 417"/>
                  <a:gd name="T46" fmla="*/ 2147483646 w 309"/>
                  <a:gd name="T47" fmla="*/ 2147483646 h 417"/>
                  <a:gd name="T48" fmla="*/ 2147483646 w 309"/>
                  <a:gd name="T49" fmla="*/ 2147483646 h 417"/>
                  <a:gd name="T50" fmla="*/ 2147483646 w 309"/>
                  <a:gd name="T51" fmla="*/ 2147483646 h 417"/>
                  <a:gd name="T52" fmla="*/ 2147483646 w 309"/>
                  <a:gd name="T53" fmla="*/ 2147483646 h 417"/>
                  <a:gd name="T54" fmla="*/ 2147483646 w 309"/>
                  <a:gd name="T55" fmla="*/ 2147483646 h 417"/>
                  <a:gd name="T56" fmla="*/ 2147483646 w 309"/>
                  <a:gd name="T57" fmla="*/ 2147483646 h 417"/>
                  <a:gd name="T58" fmla="*/ 0 w 309"/>
                  <a:gd name="T59" fmla="*/ 2147483646 h 417"/>
                  <a:gd name="T60" fmla="*/ 2147483646 w 309"/>
                  <a:gd name="T61" fmla="*/ 21474836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84" name="Freeform 40" descr="5%">
                <a:extLst>
                  <a:ext uri="{FF2B5EF4-FFF2-40B4-BE49-F238E27FC236}">
                    <a16:creationId xmlns:a16="http://schemas.microsoft.com/office/drawing/2014/main" id="{73673EDC-7A8D-4647-AADC-1EDED316ACF5}"/>
                  </a:ext>
                </a:extLst>
              </p:cNvPr>
              <p:cNvSpPr>
                <a:spLocks/>
              </p:cNvSpPr>
              <p:nvPr/>
            </p:nvSpPr>
            <p:spPr bwMode="auto">
              <a:xfrm>
                <a:off x="5218115" y="3079752"/>
                <a:ext cx="504825" cy="701675"/>
              </a:xfrm>
              <a:custGeom>
                <a:avLst/>
                <a:gdLst>
                  <a:gd name="T0" fmla="*/ 2147483646 w 424"/>
                  <a:gd name="T1" fmla="*/ 2147483646 h 442"/>
                  <a:gd name="T2" fmla="*/ 2147483646 w 424"/>
                  <a:gd name="T3" fmla="*/ 2147483646 h 442"/>
                  <a:gd name="T4" fmla="*/ 2147483646 w 424"/>
                  <a:gd name="T5" fmla="*/ 2147483646 h 442"/>
                  <a:gd name="T6" fmla="*/ 2147483646 w 424"/>
                  <a:gd name="T7" fmla="*/ 2147483646 h 442"/>
                  <a:gd name="T8" fmla="*/ 2147483646 w 424"/>
                  <a:gd name="T9" fmla="*/ 2147483646 h 442"/>
                  <a:gd name="T10" fmla="*/ 2147483646 w 424"/>
                  <a:gd name="T11" fmla="*/ 2147483646 h 442"/>
                  <a:gd name="T12" fmla="*/ 2147483646 w 424"/>
                  <a:gd name="T13" fmla="*/ 2147483646 h 442"/>
                  <a:gd name="T14" fmla="*/ 2147483646 w 424"/>
                  <a:gd name="T15" fmla="*/ 2147483646 h 442"/>
                  <a:gd name="T16" fmla="*/ 2147483646 w 424"/>
                  <a:gd name="T17" fmla="*/ 2147483646 h 442"/>
                  <a:gd name="T18" fmla="*/ 2147483646 w 424"/>
                  <a:gd name="T19" fmla="*/ 2147483646 h 442"/>
                  <a:gd name="T20" fmla="*/ 2147483646 w 424"/>
                  <a:gd name="T21" fmla="*/ 2147483646 h 442"/>
                  <a:gd name="T22" fmla="*/ 2147483646 w 424"/>
                  <a:gd name="T23" fmla="*/ 2147483646 h 442"/>
                  <a:gd name="T24" fmla="*/ 2147483646 w 424"/>
                  <a:gd name="T25" fmla="*/ 2147483646 h 442"/>
                  <a:gd name="T26" fmla="*/ 2147483646 w 424"/>
                  <a:gd name="T27" fmla="*/ 2147483646 h 442"/>
                  <a:gd name="T28" fmla="*/ 2147483646 w 424"/>
                  <a:gd name="T29" fmla="*/ 2147483646 h 442"/>
                  <a:gd name="T30" fmla="*/ 2147483646 w 424"/>
                  <a:gd name="T31" fmla="*/ 2147483646 h 442"/>
                  <a:gd name="T32" fmla="*/ 2147483646 w 424"/>
                  <a:gd name="T33" fmla="*/ 2147483646 h 442"/>
                  <a:gd name="T34" fmla="*/ 2147483646 w 424"/>
                  <a:gd name="T35" fmla="*/ 2147483646 h 442"/>
                  <a:gd name="T36" fmla="*/ 2147483646 w 424"/>
                  <a:gd name="T37" fmla="*/ 2147483646 h 442"/>
                  <a:gd name="T38" fmla="*/ 2147483646 w 424"/>
                  <a:gd name="T39" fmla="*/ 2147483646 h 442"/>
                  <a:gd name="T40" fmla="*/ 2147483646 w 424"/>
                  <a:gd name="T41" fmla="*/ 2147483646 h 442"/>
                  <a:gd name="T42" fmla="*/ 2147483646 w 424"/>
                  <a:gd name="T43" fmla="*/ 2147483646 h 442"/>
                  <a:gd name="T44" fmla="*/ 2147483646 w 424"/>
                  <a:gd name="T45" fmla="*/ 2147483646 h 442"/>
                  <a:gd name="T46" fmla="*/ 2147483646 w 424"/>
                  <a:gd name="T47" fmla="*/ 2147483646 h 442"/>
                  <a:gd name="T48" fmla="*/ 2147483646 w 424"/>
                  <a:gd name="T49" fmla="*/ 2147483646 h 442"/>
                  <a:gd name="T50" fmla="*/ 2147483646 w 424"/>
                  <a:gd name="T51" fmla="*/ 2147483646 h 442"/>
                  <a:gd name="T52" fmla="*/ 2147483646 w 424"/>
                  <a:gd name="T53" fmla="*/ 2147483646 h 442"/>
                  <a:gd name="T54" fmla="*/ 2147483646 w 424"/>
                  <a:gd name="T55" fmla="*/ 2147483646 h 442"/>
                  <a:gd name="T56" fmla="*/ 2147483646 w 424"/>
                  <a:gd name="T57" fmla="*/ 2147483646 h 442"/>
                  <a:gd name="T58" fmla="*/ 2147483646 w 424"/>
                  <a:gd name="T59" fmla="*/ 0 h 442"/>
                  <a:gd name="T60" fmla="*/ 2147483646 w 424"/>
                  <a:gd name="T61" fmla="*/ 2147483646 h 442"/>
                  <a:gd name="T62" fmla="*/ 2147483646 w 424"/>
                  <a:gd name="T63" fmla="*/ 2147483646 h 442"/>
                  <a:gd name="T64" fmla="*/ 2147483646 w 424"/>
                  <a:gd name="T65" fmla="*/ 2147483646 h 442"/>
                  <a:gd name="T66" fmla="*/ 2147483646 w 424"/>
                  <a:gd name="T67" fmla="*/ 2147483646 h 442"/>
                  <a:gd name="T68" fmla="*/ 2147483646 w 424"/>
                  <a:gd name="T69" fmla="*/ 2147483646 h 442"/>
                  <a:gd name="T70" fmla="*/ 0 w 424"/>
                  <a:gd name="T71" fmla="*/ 2147483646 h 442"/>
                  <a:gd name="T72" fmla="*/ 2147483646 w 424"/>
                  <a:gd name="T73" fmla="*/ 2147483646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85" name="Freeform 41">
                <a:extLst>
                  <a:ext uri="{FF2B5EF4-FFF2-40B4-BE49-F238E27FC236}">
                    <a16:creationId xmlns:a16="http://schemas.microsoft.com/office/drawing/2014/main" id="{37F004D9-D3AA-4ACB-920B-278D33AFE70B}"/>
                  </a:ext>
                </a:extLst>
              </p:cNvPr>
              <p:cNvSpPr>
                <a:spLocks/>
              </p:cNvSpPr>
              <p:nvPr/>
            </p:nvSpPr>
            <p:spPr bwMode="auto">
              <a:xfrm>
                <a:off x="5365752" y="3757614"/>
                <a:ext cx="373063" cy="892175"/>
              </a:xfrm>
              <a:custGeom>
                <a:avLst/>
                <a:gdLst>
                  <a:gd name="T0" fmla="*/ 2147483646 w 314"/>
                  <a:gd name="T1" fmla="*/ 2147483646 h 562"/>
                  <a:gd name="T2" fmla="*/ 2147483646 w 314"/>
                  <a:gd name="T3" fmla="*/ 2147483646 h 562"/>
                  <a:gd name="T4" fmla="*/ 2147483646 w 314"/>
                  <a:gd name="T5" fmla="*/ 2147483646 h 562"/>
                  <a:gd name="T6" fmla="*/ 2147483646 w 314"/>
                  <a:gd name="T7" fmla="*/ 2147483646 h 562"/>
                  <a:gd name="T8" fmla="*/ 2147483646 w 314"/>
                  <a:gd name="T9" fmla="*/ 2147483646 h 562"/>
                  <a:gd name="T10" fmla="*/ 2147483646 w 314"/>
                  <a:gd name="T11" fmla="*/ 2147483646 h 562"/>
                  <a:gd name="T12" fmla="*/ 2147483646 w 314"/>
                  <a:gd name="T13" fmla="*/ 0 h 562"/>
                  <a:gd name="T14" fmla="*/ 2147483646 w 314"/>
                  <a:gd name="T15" fmla="*/ 2147483646 h 562"/>
                  <a:gd name="T16" fmla="*/ 2147483646 w 314"/>
                  <a:gd name="T17" fmla="*/ 2147483646 h 562"/>
                  <a:gd name="T18" fmla="*/ 2147483646 w 314"/>
                  <a:gd name="T19" fmla="*/ 2147483646 h 562"/>
                  <a:gd name="T20" fmla="*/ 2147483646 w 314"/>
                  <a:gd name="T21" fmla="*/ 2147483646 h 562"/>
                  <a:gd name="T22" fmla="*/ 2147483646 w 314"/>
                  <a:gd name="T23" fmla="*/ 2147483646 h 562"/>
                  <a:gd name="T24" fmla="*/ 2147483646 w 314"/>
                  <a:gd name="T25" fmla="*/ 2147483646 h 562"/>
                  <a:gd name="T26" fmla="*/ 2147483646 w 314"/>
                  <a:gd name="T27" fmla="*/ 2147483646 h 562"/>
                  <a:gd name="T28" fmla="*/ 2147483646 w 314"/>
                  <a:gd name="T29" fmla="*/ 2147483646 h 562"/>
                  <a:gd name="T30" fmla="*/ 2147483646 w 314"/>
                  <a:gd name="T31" fmla="*/ 2147483646 h 562"/>
                  <a:gd name="T32" fmla="*/ 2147483646 w 314"/>
                  <a:gd name="T33" fmla="*/ 2147483646 h 562"/>
                  <a:gd name="T34" fmla="*/ 2147483646 w 314"/>
                  <a:gd name="T35" fmla="*/ 2147483646 h 562"/>
                  <a:gd name="T36" fmla="*/ 2147483646 w 314"/>
                  <a:gd name="T37" fmla="*/ 2147483646 h 562"/>
                  <a:gd name="T38" fmla="*/ 2147483646 w 314"/>
                  <a:gd name="T39" fmla="*/ 2147483646 h 562"/>
                  <a:gd name="T40" fmla="*/ 2147483646 w 314"/>
                  <a:gd name="T41" fmla="*/ 2147483646 h 562"/>
                  <a:gd name="T42" fmla="*/ 2147483646 w 314"/>
                  <a:gd name="T43" fmla="*/ 2147483646 h 562"/>
                  <a:gd name="T44" fmla="*/ 2147483646 w 314"/>
                  <a:gd name="T45" fmla="*/ 2147483646 h 562"/>
                  <a:gd name="T46" fmla="*/ 2147483646 w 314"/>
                  <a:gd name="T47" fmla="*/ 2147483646 h 562"/>
                  <a:gd name="T48" fmla="*/ 2147483646 w 314"/>
                  <a:gd name="T49" fmla="*/ 2147483646 h 562"/>
                  <a:gd name="T50" fmla="*/ 2147483646 w 314"/>
                  <a:gd name="T51" fmla="*/ 2147483646 h 562"/>
                  <a:gd name="T52" fmla="*/ 2147483646 w 314"/>
                  <a:gd name="T53" fmla="*/ 2147483646 h 562"/>
                  <a:gd name="T54" fmla="*/ 2147483646 w 314"/>
                  <a:gd name="T55" fmla="*/ 2147483646 h 562"/>
                  <a:gd name="T56" fmla="*/ 2147483646 w 314"/>
                  <a:gd name="T57" fmla="*/ 2147483646 h 562"/>
                  <a:gd name="T58" fmla="*/ 2147483646 w 314"/>
                  <a:gd name="T59" fmla="*/ 2147483646 h 562"/>
                  <a:gd name="T60" fmla="*/ 2147483646 w 314"/>
                  <a:gd name="T61" fmla="*/ 2147483646 h 562"/>
                  <a:gd name="T62" fmla="*/ 2147483646 w 314"/>
                  <a:gd name="T63" fmla="*/ 2147483646 h 562"/>
                  <a:gd name="T64" fmla="*/ 0 w 314"/>
                  <a:gd name="T65" fmla="*/ 2147483646 h 562"/>
                  <a:gd name="T66" fmla="*/ 2147483646 w 314"/>
                  <a:gd name="T67" fmla="*/ 2147483646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rgbClr val="A9D18E"/>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86" name="Freeform 42">
                <a:extLst>
                  <a:ext uri="{FF2B5EF4-FFF2-40B4-BE49-F238E27FC236}">
                    <a16:creationId xmlns:a16="http://schemas.microsoft.com/office/drawing/2014/main" id="{DD9F5615-36E7-43CC-BC46-B57569CD3356}"/>
                  </a:ext>
                </a:extLst>
              </p:cNvPr>
              <p:cNvSpPr>
                <a:spLocks/>
              </p:cNvSpPr>
              <p:nvPr/>
            </p:nvSpPr>
            <p:spPr bwMode="auto">
              <a:xfrm>
                <a:off x="5695950" y="3838575"/>
                <a:ext cx="293688" cy="671512"/>
              </a:xfrm>
              <a:custGeom>
                <a:avLst/>
                <a:gdLst>
                  <a:gd name="T0" fmla="*/ 2147483646 w 248"/>
                  <a:gd name="T1" fmla="*/ 2147483646 h 423"/>
                  <a:gd name="T2" fmla="*/ 2147483646 w 248"/>
                  <a:gd name="T3" fmla="*/ 2147483646 h 423"/>
                  <a:gd name="T4" fmla="*/ 2147483646 w 248"/>
                  <a:gd name="T5" fmla="*/ 2147483646 h 423"/>
                  <a:gd name="T6" fmla="*/ 2147483646 w 248"/>
                  <a:gd name="T7" fmla="*/ 2147483646 h 423"/>
                  <a:gd name="T8" fmla="*/ 2147483646 w 248"/>
                  <a:gd name="T9" fmla="*/ 2147483646 h 423"/>
                  <a:gd name="T10" fmla="*/ 2147483646 w 248"/>
                  <a:gd name="T11" fmla="*/ 2147483646 h 423"/>
                  <a:gd name="T12" fmla="*/ 2147483646 w 248"/>
                  <a:gd name="T13" fmla="*/ 2147483646 h 423"/>
                  <a:gd name="T14" fmla="*/ 2147483646 w 248"/>
                  <a:gd name="T15" fmla="*/ 2147483646 h 423"/>
                  <a:gd name="T16" fmla="*/ 2147483646 w 248"/>
                  <a:gd name="T17" fmla="*/ 2147483646 h 423"/>
                  <a:gd name="T18" fmla="*/ 2147483646 w 248"/>
                  <a:gd name="T19" fmla="*/ 2147483646 h 423"/>
                  <a:gd name="T20" fmla="*/ 2147483646 w 248"/>
                  <a:gd name="T21" fmla="*/ 2147483646 h 423"/>
                  <a:gd name="T22" fmla="*/ 2147483646 w 248"/>
                  <a:gd name="T23" fmla="*/ 2147483646 h 423"/>
                  <a:gd name="T24" fmla="*/ 2147483646 w 248"/>
                  <a:gd name="T25" fmla="*/ 0 h 423"/>
                  <a:gd name="T26" fmla="*/ 2147483646 w 248"/>
                  <a:gd name="T27" fmla="*/ 2147483646 h 423"/>
                  <a:gd name="T28" fmla="*/ 2147483646 w 248"/>
                  <a:gd name="T29" fmla="*/ 2147483646 h 423"/>
                  <a:gd name="T30" fmla="*/ 2147483646 w 248"/>
                  <a:gd name="T31" fmla="*/ 2147483646 h 423"/>
                  <a:gd name="T32" fmla="*/ 2147483646 w 248"/>
                  <a:gd name="T33" fmla="*/ 2147483646 h 423"/>
                  <a:gd name="T34" fmla="*/ 2147483646 w 248"/>
                  <a:gd name="T35" fmla="*/ 2147483646 h 423"/>
                  <a:gd name="T36" fmla="*/ 2147483646 w 248"/>
                  <a:gd name="T37" fmla="*/ 2147483646 h 423"/>
                  <a:gd name="T38" fmla="*/ 2147483646 w 248"/>
                  <a:gd name="T39" fmla="*/ 2147483646 h 423"/>
                  <a:gd name="T40" fmla="*/ 2147483646 w 248"/>
                  <a:gd name="T41" fmla="*/ 2147483646 h 423"/>
                  <a:gd name="T42" fmla="*/ 0 w 248"/>
                  <a:gd name="T43" fmla="*/ 2147483646 h 423"/>
                  <a:gd name="T44" fmla="*/ 2147483646 w 248"/>
                  <a:gd name="T45" fmla="*/ 2147483646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rgbClr val="A9D18E"/>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87" name="Freeform 43">
                <a:extLst>
                  <a:ext uri="{FF2B5EF4-FFF2-40B4-BE49-F238E27FC236}">
                    <a16:creationId xmlns:a16="http://schemas.microsoft.com/office/drawing/2014/main" id="{3EF2B46F-BFB1-4C8B-8600-133B1FE04358}"/>
                  </a:ext>
                </a:extLst>
              </p:cNvPr>
              <p:cNvSpPr>
                <a:spLocks/>
              </p:cNvSpPr>
              <p:nvPr/>
            </p:nvSpPr>
            <p:spPr bwMode="auto">
              <a:xfrm>
                <a:off x="5584827" y="4257675"/>
                <a:ext cx="688975" cy="469900"/>
              </a:xfrm>
              <a:custGeom>
                <a:avLst/>
                <a:gdLst>
                  <a:gd name="T0" fmla="*/ 2147483646 w 580"/>
                  <a:gd name="T1" fmla="*/ 2147483646 h 295"/>
                  <a:gd name="T2" fmla="*/ 2147483646 w 580"/>
                  <a:gd name="T3" fmla="*/ 2147483646 h 295"/>
                  <a:gd name="T4" fmla="*/ 2147483646 w 580"/>
                  <a:gd name="T5" fmla="*/ 2147483646 h 295"/>
                  <a:gd name="T6" fmla="*/ 2147483646 w 580"/>
                  <a:gd name="T7" fmla="*/ 2147483646 h 295"/>
                  <a:gd name="T8" fmla="*/ 2147483646 w 580"/>
                  <a:gd name="T9" fmla="*/ 2147483646 h 295"/>
                  <a:gd name="T10" fmla="*/ 2147483646 w 580"/>
                  <a:gd name="T11" fmla="*/ 2147483646 h 295"/>
                  <a:gd name="T12" fmla="*/ 2147483646 w 580"/>
                  <a:gd name="T13" fmla="*/ 2147483646 h 295"/>
                  <a:gd name="T14" fmla="*/ 2147483646 w 580"/>
                  <a:gd name="T15" fmla="*/ 2147483646 h 295"/>
                  <a:gd name="T16" fmla="*/ 2147483646 w 580"/>
                  <a:gd name="T17" fmla="*/ 2147483646 h 295"/>
                  <a:gd name="T18" fmla="*/ 2147483646 w 580"/>
                  <a:gd name="T19" fmla="*/ 2147483646 h 295"/>
                  <a:gd name="T20" fmla="*/ 2147483646 w 580"/>
                  <a:gd name="T21" fmla="*/ 2147483646 h 295"/>
                  <a:gd name="T22" fmla="*/ 2147483646 w 580"/>
                  <a:gd name="T23" fmla="*/ 2147483646 h 295"/>
                  <a:gd name="T24" fmla="*/ 2147483646 w 580"/>
                  <a:gd name="T25" fmla="*/ 2147483646 h 295"/>
                  <a:gd name="T26" fmla="*/ 2147483646 w 580"/>
                  <a:gd name="T27" fmla="*/ 2147483646 h 295"/>
                  <a:gd name="T28" fmla="*/ 2147483646 w 580"/>
                  <a:gd name="T29" fmla="*/ 2147483646 h 295"/>
                  <a:gd name="T30" fmla="*/ 2147483646 w 580"/>
                  <a:gd name="T31" fmla="*/ 2147483646 h 295"/>
                  <a:gd name="T32" fmla="*/ 2147483646 w 580"/>
                  <a:gd name="T33" fmla="*/ 2147483646 h 295"/>
                  <a:gd name="T34" fmla="*/ 2147483646 w 580"/>
                  <a:gd name="T35" fmla="*/ 2147483646 h 295"/>
                  <a:gd name="T36" fmla="*/ 2147483646 w 580"/>
                  <a:gd name="T37" fmla="*/ 2147483646 h 295"/>
                  <a:gd name="T38" fmla="*/ 2147483646 w 580"/>
                  <a:gd name="T39" fmla="*/ 2147483646 h 295"/>
                  <a:gd name="T40" fmla="*/ 2147483646 w 580"/>
                  <a:gd name="T41" fmla="*/ 0 h 295"/>
                  <a:gd name="T42" fmla="*/ 2147483646 w 580"/>
                  <a:gd name="T43" fmla="*/ 2147483646 h 295"/>
                  <a:gd name="T44" fmla="*/ 2147483646 w 580"/>
                  <a:gd name="T45" fmla="*/ 2147483646 h 295"/>
                  <a:gd name="T46" fmla="*/ 2147483646 w 580"/>
                  <a:gd name="T47" fmla="*/ 2147483646 h 295"/>
                  <a:gd name="T48" fmla="*/ 2147483646 w 580"/>
                  <a:gd name="T49" fmla="*/ 2147483646 h 295"/>
                  <a:gd name="T50" fmla="*/ 2147483646 w 580"/>
                  <a:gd name="T51" fmla="*/ 2147483646 h 295"/>
                  <a:gd name="T52" fmla="*/ 2147483646 w 580"/>
                  <a:gd name="T53" fmla="*/ 2147483646 h 295"/>
                  <a:gd name="T54" fmla="*/ 2147483646 w 580"/>
                  <a:gd name="T55" fmla="*/ 2147483646 h 295"/>
                  <a:gd name="T56" fmla="*/ 2147483646 w 580"/>
                  <a:gd name="T57" fmla="*/ 2147483646 h 295"/>
                  <a:gd name="T58" fmla="*/ 2147483646 w 580"/>
                  <a:gd name="T59" fmla="*/ 2147483646 h 295"/>
                  <a:gd name="T60" fmla="*/ 2147483646 w 580"/>
                  <a:gd name="T61" fmla="*/ 2147483646 h 295"/>
                  <a:gd name="T62" fmla="*/ 2147483646 w 580"/>
                  <a:gd name="T63" fmla="*/ 2147483646 h 295"/>
                  <a:gd name="T64" fmla="*/ 2147483646 w 580"/>
                  <a:gd name="T65" fmla="*/ 2147483646 h 295"/>
                  <a:gd name="T66" fmla="*/ 2147483646 w 580"/>
                  <a:gd name="T67" fmla="*/ 2147483646 h 295"/>
                  <a:gd name="T68" fmla="*/ 2147483646 w 580"/>
                  <a:gd name="T69" fmla="*/ 2147483646 h 295"/>
                  <a:gd name="T70" fmla="*/ 0 w 580"/>
                  <a:gd name="T71" fmla="*/ 2147483646 h 295"/>
                  <a:gd name="T72" fmla="*/ 2147483646 w 580"/>
                  <a:gd name="T73" fmla="*/ 2147483646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rgbClr val="9DC3E6"/>
              </a:solidFill>
              <a:ln w="9525">
                <a:solidFill>
                  <a:srgbClr val="000000"/>
                </a:solidFill>
                <a:round/>
                <a:headEnd/>
                <a:tailEnd/>
              </a:ln>
            </p:spPr>
            <p:txBody>
              <a:bodyPr wrap="none" anchor="ctr"/>
              <a:lstStyle/>
              <a:p>
                <a:pPr eaLnBrk="1" fontAlgn="auto" hangingPunct="1">
                  <a:spcBef>
                    <a:spcPts val="0"/>
                  </a:spcBef>
                  <a:spcAft>
                    <a:spcPts val="0"/>
                  </a:spcAft>
                  <a:defRPr/>
                </a:pPr>
                <a:endParaRPr lang="en-US" kern="0">
                  <a:solidFill>
                    <a:prstClr val="black"/>
                  </a:solidFill>
                  <a:cs typeface="+mn-cs"/>
                </a:endParaRPr>
              </a:p>
            </p:txBody>
          </p:sp>
          <p:sp>
            <p:nvSpPr>
              <p:cNvPr id="88" name="Freeform 44" descr="Light downward diagonal">
                <a:extLst>
                  <a:ext uri="{FF2B5EF4-FFF2-40B4-BE49-F238E27FC236}">
                    <a16:creationId xmlns:a16="http://schemas.microsoft.com/office/drawing/2014/main" id="{88B34697-658E-453B-AA3F-11C1A874EB36}"/>
                  </a:ext>
                </a:extLst>
              </p:cNvPr>
              <p:cNvSpPr>
                <a:spLocks/>
              </p:cNvSpPr>
              <p:nvPr/>
            </p:nvSpPr>
            <p:spPr bwMode="auto">
              <a:xfrm>
                <a:off x="5510213" y="4610102"/>
                <a:ext cx="811212" cy="363537"/>
              </a:xfrm>
              <a:custGeom>
                <a:avLst/>
                <a:gdLst>
                  <a:gd name="T0" fmla="*/ 2147483646 w 681"/>
                  <a:gd name="T1" fmla="*/ 2147483646 h 229"/>
                  <a:gd name="T2" fmla="*/ 2147483646 w 681"/>
                  <a:gd name="T3" fmla="*/ 2147483646 h 229"/>
                  <a:gd name="T4" fmla="*/ 2147483646 w 681"/>
                  <a:gd name="T5" fmla="*/ 2147483646 h 229"/>
                  <a:gd name="T6" fmla="*/ 2147483646 w 681"/>
                  <a:gd name="T7" fmla="*/ 2147483646 h 229"/>
                  <a:gd name="T8" fmla="*/ 2147483646 w 681"/>
                  <a:gd name="T9" fmla="*/ 2147483646 h 229"/>
                  <a:gd name="T10" fmla="*/ 2147483646 w 681"/>
                  <a:gd name="T11" fmla="*/ 2147483646 h 229"/>
                  <a:gd name="T12" fmla="*/ 2147483646 w 681"/>
                  <a:gd name="T13" fmla="*/ 2147483646 h 229"/>
                  <a:gd name="T14" fmla="*/ 2147483646 w 681"/>
                  <a:gd name="T15" fmla="*/ 2147483646 h 229"/>
                  <a:gd name="T16" fmla="*/ 2147483646 w 681"/>
                  <a:gd name="T17" fmla="*/ 2147483646 h 229"/>
                  <a:gd name="T18" fmla="*/ 2147483646 w 681"/>
                  <a:gd name="T19" fmla="*/ 2147483646 h 229"/>
                  <a:gd name="T20" fmla="*/ 2147483646 w 681"/>
                  <a:gd name="T21" fmla="*/ 2147483646 h 229"/>
                  <a:gd name="T22" fmla="*/ 2147483646 w 681"/>
                  <a:gd name="T23" fmla="*/ 2147483646 h 229"/>
                  <a:gd name="T24" fmla="*/ 2147483646 w 681"/>
                  <a:gd name="T25" fmla="*/ 0 h 229"/>
                  <a:gd name="T26" fmla="*/ 2147483646 w 681"/>
                  <a:gd name="T27" fmla="*/ 2147483646 h 229"/>
                  <a:gd name="T28" fmla="*/ 2147483646 w 681"/>
                  <a:gd name="T29" fmla="*/ 2147483646 h 229"/>
                  <a:gd name="T30" fmla="*/ 2147483646 w 681"/>
                  <a:gd name="T31" fmla="*/ 2147483646 h 229"/>
                  <a:gd name="T32" fmla="*/ 2147483646 w 681"/>
                  <a:gd name="T33" fmla="*/ 2147483646 h 229"/>
                  <a:gd name="T34" fmla="*/ 2147483646 w 681"/>
                  <a:gd name="T35" fmla="*/ 2147483646 h 229"/>
                  <a:gd name="T36" fmla="*/ 2147483646 w 681"/>
                  <a:gd name="T37" fmla="*/ 2147483646 h 229"/>
                  <a:gd name="T38" fmla="*/ 2147483646 w 681"/>
                  <a:gd name="T39" fmla="*/ 2147483646 h 229"/>
                  <a:gd name="T40" fmla="*/ 2147483646 w 681"/>
                  <a:gd name="T41" fmla="*/ 2147483646 h 229"/>
                  <a:gd name="T42" fmla="*/ 2147483646 w 681"/>
                  <a:gd name="T43" fmla="*/ 2147483646 h 229"/>
                  <a:gd name="T44" fmla="*/ 0 w 681"/>
                  <a:gd name="T45" fmla="*/ 2147483646 h 229"/>
                  <a:gd name="T46" fmla="*/ 2147483646 w 681"/>
                  <a:gd name="T47" fmla="*/ 2147483646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chemeClr val="accent4">
                  <a:lumMod val="60000"/>
                  <a:lumOff val="40000"/>
                </a:schemeClr>
              </a:solidFill>
              <a:ln w="9525">
                <a:solidFill>
                  <a:srgbClr val="000000"/>
                </a:solidFill>
                <a:round/>
                <a:headEnd/>
                <a:tailEnd/>
              </a:ln>
            </p:spPr>
            <p:txBody>
              <a:bodyPr wrap="none" anchor="ctr"/>
              <a:lstStyle/>
              <a:p>
                <a:pPr eaLnBrk="1" fontAlgn="auto" hangingPunct="1">
                  <a:spcBef>
                    <a:spcPts val="0"/>
                  </a:spcBef>
                  <a:spcAft>
                    <a:spcPts val="0"/>
                  </a:spcAft>
                  <a:defRPr/>
                </a:pPr>
                <a:endParaRPr lang="en-US" kern="0">
                  <a:solidFill>
                    <a:prstClr val="black"/>
                  </a:solidFill>
                  <a:cs typeface="+mn-cs"/>
                </a:endParaRPr>
              </a:p>
            </p:txBody>
          </p:sp>
          <p:sp>
            <p:nvSpPr>
              <p:cNvPr id="89" name="Freeform 45">
                <a:extLst>
                  <a:ext uri="{FF2B5EF4-FFF2-40B4-BE49-F238E27FC236}">
                    <a16:creationId xmlns:a16="http://schemas.microsoft.com/office/drawing/2014/main" id="{C20635E1-80F8-4EE4-BFAC-04CAAE72F5E9}"/>
                  </a:ext>
                </a:extLst>
              </p:cNvPr>
              <p:cNvSpPr>
                <a:spLocks/>
              </p:cNvSpPr>
              <p:nvPr/>
            </p:nvSpPr>
            <p:spPr bwMode="auto">
              <a:xfrm>
                <a:off x="5399090" y="4956175"/>
                <a:ext cx="338137" cy="774700"/>
              </a:xfrm>
              <a:custGeom>
                <a:avLst/>
                <a:gdLst>
                  <a:gd name="T0" fmla="*/ 2147483646 w 283"/>
                  <a:gd name="T1" fmla="*/ 2147483646 h 488"/>
                  <a:gd name="T2" fmla="*/ 2147483646 w 283"/>
                  <a:gd name="T3" fmla="*/ 2147483646 h 488"/>
                  <a:gd name="T4" fmla="*/ 2147483646 w 283"/>
                  <a:gd name="T5" fmla="*/ 2147483646 h 488"/>
                  <a:gd name="T6" fmla="*/ 2147483646 w 283"/>
                  <a:gd name="T7" fmla="*/ 2147483646 h 488"/>
                  <a:gd name="T8" fmla="*/ 2147483646 w 283"/>
                  <a:gd name="T9" fmla="*/ 2147483646 h 488"/>
                  <a:gd name="T10" fmla="*/ 2147483646 w 283"/>
                  <a:gd name="T11" fmla="*/ 2147483646 h 488"/>
                  <a:gd name="T12" fmla="*/ 2147483646 w 283"/>
                  <a:gd name="T13" fmla="*/ 2147483646 h 488"/>
                  <a:gd name="T14" fmla="*/ 2147483646 w 283"/>
                  <a:gd name="T15" fmla="*/ 2147483646 h 488"/>
                  <a:gd name="T16" fmla="*/ 2147483646 w 283"/>
                  <a:gd name="T17" fmla="*/ 2147483646 h 488"/>
                  <a:gd name="T18" fmla="*/ 2147483646 w 283"/>
                  <a:gd name="T19" fmla="*/ 0 h 488"/>
                  <a:gd name="T20" fmla="*/ 2147483646 w 283"/>
                  <a:gd name="T21" fmla="*/ 2147483646 h 488"/>
                  <a:gd name="T22" fmla="*/ 2147483646 w 283"/>
                  <a:gd name="T23" fmla="*/ 2147483646 h 488"/>
                  <a:gd name="T24" fmla="*/ 2147483646 w 283"/>
                  <a:gd name="T25" fmla="*/ 2147483646 h 488"/>
                  <a:gd name="T26" fmla="*/ 2147483646 w 283"/>
                  <a:gd name="T27" fmla="*/ 2147483646 h 488"/>
                  <a:gd name="T28" fmla="*/ 2147483646 w 283"/>
                  <a:gd name="T29" fmla="*/ 2147483646 h 488"/>
                  <a:gd name="T30" fmla="*/ 2147483646 w 283"/>
                  <a:gd name="T31" fmla="*/ 2147483646 h 488"/>
                  <a:gd name="T32" fmla="*/ 2147483646 w 283"/>
                  <a:gd name="T33" fmla="*/ 2147483646 h 488"/>
                  <a:gd name="T34" fmla="*/ 2147483646 w 283"/>
                  <a:gd name="T35" fmla="*/ 2147483646 h 488"/>
                  <a:gd name="T36" fmla="*/ 0 w 283"/>
                  <a:gd name="T37" fmla="*/ 2147483646 h 488"/>
                  <a:gd name="T38" fmla="*/ 2147483646 w 283"/>
                  <a:gd name="T39" fmla="*/ 2147483646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chemeClr val="accent4">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0" name="Freeform 46" descr="Light downward diagonal">
                <a:extLst>
                  <a:ext uri="{FF2B5EF4-FFF2-40B4-BE49-F238E27FC236}">
                    <a16:creationId xmlns:a16="http://schemas.microsoft.com/office/drawing/2014/main" id="{02719983-9C47-4113-BAE2-06B72CC5BF61}"/>
                  </a:ext>
                </a:extLst>
              </p:cNvPr>
              <p:cNvSpPr>
                <a:spLocks/>
              </p:cNvSpPr>
              <p:nvPr/>
            </p:nvSpPr>
            <p:spPr bwMode="auto">
              <a:xfrm>
                <a:off x="5713413" y="4926012"/>
                <a:ext cx="361950" cy="782638"/>
              </a:xfrm>
              <a:custGeom>
                <a:avLst/>
                <a:gdLst>
                  <a:gd name="T0" fmla="*/ 2147483646 w 305"/>
                  <a:gd name="T1" fmla="*/ 2147483646 h 493"/>
                  <a:gd name="T2" fmla="*/ 0 w 305"/>
                  <a:gd name="T3" fmla="*/ 2147483646 h 493"/>
                  <a:gd name="T4" fmla="*/ 2147483646 w 305"/>
                  <a:gd name="T5" fmla="*/ 2147483646 h 493"/>
                  <a:gd name="T6" fmla="*/ 2147483646 w 305"/>
                  <a:gd name="T7" fmla="*/ 2147483646 h 493"/>
                  <a:gd name="T8" fmla="*/ 2147483646 w 305"/>
                  <a:gd name="T9" fmla="*/ 2147483646 h 493"/>
                  <a:gd name="T10" fmla="*/ 2147483646 w 305"/>
                  <a:gd name="T11" fmla="*/ 2147483646 h 493"/>
                  <a:gd name="T12" fmla="*/ 2147483646 w 305"/>
                  <a:gd name="T13" fmla="*/ 2147483646 h 493"/>
                  <a:gd name="T14" fmla="*/ 2147483646 w 305"/>
                  <a:gd name="T15" fmla="*/ 2147483646 h 493"/>
                  <a:gd name="T16" fmla="*/ 2147483646 w 305"/>
                  <a:gd name="T17" fmla="*/ 2147483646 h 493"/>
                  <a:gd name="T18" fmla="*/ 2147483646 w 305"/>
                  <a:gd name="T19" fmla="*/ 2147483646 h 493"/>
                  <a:gd name="T20" fmla="*/ 2147483646 w 305"/>
                  <a:gd name="T21" fmla="*/ 2147483646 h 493"/>
                  <a:gd name="T22" fmla="*/ 2147483646 w 305"/>
                  <a:gd name="T23" fmla="*/ 2147483646 h 493"/>
                  <a:gd name="T24" fmla="*/ 2147483646 w 305"/>
                  <a:gd name="T25" fmla="*/ 2147483646 h 493"/>
                  <a:gd name="T26" fmla="*/ 2147483646 w 305"/>
                  <a:gd name="T27" fmla="*/ 2147483646 h 493"/>
                  <a:gd name="T28" fmla="*/ 2147483646 w 305"/>
                  <a:gd name="T29" fmla="*/ 2147483646 h 493"/>
                  <a:gd name="T30" fmla="*/ 2147483646 w 305"/>
                  <a:gd name="T31" fmla="*/ 2147483646 h 493"/>
                  <a:gd name="T32" fmla="*/ 2147483646 w 305"/>
                  <a:gd name="T33" fmla="*/ 2147483646 h 493"/>
                  <a:gd name="T34" fmla="*/ 2147483646 w 305"/>
                  <a:gd name="T35" fmla="*/ 0 h 493"/>
                  <a:gd name="T36" fmla="*/ 0 w 305"/>
                  <a:gd name="T37" fmla="*/ 2147483646 h 493"/>
                  <a:gd name="T38" fmla="*/ 2147483646 w 305"/>
                  <a:gd name="T39" fmla="*/ 2147483646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1" name="Freeform 47">
                <a:extLst>
                  <a:ext uri="{FF2B5EF4-FFF2-40B4-BE49-F238E27FC236}">
                    <a16:creationId xmlns:a16="http://schemas.microsoft.com/office/drawing/2014/main" id="{037DD2FD-9D2D-4606-80E2-7438A6ACCDD8}"/>
                  </a:ext>
                </a:extLst>
              </p:cNvPr>
              <p:cNvSpPr>
                <a:spLocks/>
              </p:cNvSpPr>
              <p:nvPr/>
            </p:nvSpPr>
            <p:spPr bwMode="auto">
              <a:xfrm>
                <a:off x="5964240" y="4887912"/>
                <a:ext cx="511175" cy="712788"/>
              </a:xfrm>
              <a:custGeom>
                <a:avLst/>
                <a:gdLst>
                  <a:gd name="T0" fmla="*/ 2147483646 w 429"/>
                  <a:gd name="T1" fmla="*/ 2147483646 h 449"/>
                  <a:gd name="T2" fmla="*/ 2147483646 w 429"/>
                  <a:gd name="T3" fmla="*/ 2147483646 h 449"/>
                  <a:gd name="T4" fmla="*/ 2147483646 w 429"/>
                  <a:gd name="T5" fmla="*/ 2147483646 h 449"/>
                  <a:gd name="T6" fmla="*/ 2147483646 w 429"/>
                  <a:gd name="T7" fmla="*/ 2147483646 h 449"/>
                  <a:gd name="T8" fmla="*/ 2147483646 w 429"/>
                  <a:gd name="T9" fmla="*/ 2147483646 h 449"/>
                  <a:gd name="T10" fmla="*/ 2147483646 w 429"/>
                  <a:gd name="T11" fmla="*/ 2147483646 h 449"/>
                  <a:gd name="T12" fmla="*/ 2147483646 w 429"/>
                  <a:gd name="T13" fmla="*/ 2147483646 h 449"/>
                  <a:gd name="T14" fmla="*/ 2147483646 w 429"/>
                  <a:gd name="T15" fmla="*/ 2147483646 h 449"/>
                  <a:gd name="T16" fmla="*/ 2147483646 w 429"/>
                  <a:gd name="T17" fmla="*/ 2147483646 h 449"/>
                  <a:gd name="T18" fmla="*/ 2147483646 w 429"/>
                  <a:gd name="T19" fmla="*/ 2147483646 h 449"/>
                  <a:gd name="T20" fmla="*/ 2147483646 w 429"/>
                  <a:gd name="T21" fmla="*/ 2147483646 h 449"/>
                  <a:gd name="T22" fmla="*/ 2147483646 w 429"/>
                  <a:gd name="T23" fmla="*/ 2147483646 h 449"/>
                  <a:gd name="T24" fmla="*/ 2147483646 w 429"/>
                  <a:gd name="T25" fmla="*/ 2147483646 h 449"/>
                  <a:gd name="T26" fmla="*/ 2147483646 w 429"/>
                  <a:gd name="T27" fmla="*/ 2147483646 h 449"/>
                  <a:gd name="T28" fmla="*/ 2147483646 w 429"/>
                  <a:gd name="T29" fmla="*/ 2147483646 h 449"/>
                  <a:gd name="T30" fmla="*/ 2147483646 w 429"/>
                  <a:gd name="T31" fmla="*/ 2147483646 h 449"/>
                  <a:gd name="T32" fmla="*/ 2147483646 w 429"/>
                  <a:gd name="T33" fmla="*/ 2147483646 h 449"/>
                  <a:gd name="T34" fmla="*/ 2147483646 w 429"/>
                  <a:gd name="T35" fmla="*/ 2147483646 h 449"/>
                  <a:gd name="T36" fmla="*/ 2147483646 w 429"/>
                  <a:gd name="T37" fmla="*/ 2147483646 h 449"/>
                  <a:gd name="T38" fmla="*/ 2147483646 w 429"/>
                  <a:gd name="T39" fmla="*/ 0 h 449"/>
                  <a:gd name="T40" fmla="*/ 2147483646 w 429"/>
                  <a:gd name="T41" fmla="*/ 2147483646 h 449"/>
                  <a:gd name="T42" fmla="*/ 0 w 429"/>
                  <a:gd name="T43" fmla="*/ 2147483646 h 449"/>
                  <a:gd name="T44" fmla="*/ 2147483646 w 429"/>
                  <a:gd name="T45" fmla="*/ 2147483646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chemeClr val="accent5">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2" name="Freeform 48" descr="Light downward diagonal">
                <a:extLst>
                  <a:ext uri="{FF2B5EF4-FFF2-40B4-BE49-F238E27FC236}">
                    <a16:creationId xmlns:a16="http://schemas.microsoft.com/office/drawing/2014/main" id="{60652B11-ACF3-4081-AA40-CF37797450E8}"/>
                  </a:ext>
                </a:extLst>
              </p:cNvPr>
              <p:cNvSpPr>
                <a:spLocks/>
              </p:cNvSpPr>
              <p:nvPr/>
            </p:nvSpPr>
            <p:spPr bwMode="auto">
              <a:xfrm>
                <a:off x="5808663" y="5522914"/>
                <a:ext cx="863600" cy="866775"/>
              </a:xfrm>
              <a:custGeom>
                <a:avLst/>
                <a:gdLst>
                  <a:gd name="T0" fmla="*/ 0 w 725"/>
                  <a:gd name="T1" fmla="*/ 2147483646 h 546"/>
                  <a:gd name="T2" fmla="*/ 2147483646 w 725"/>
                  <a:gd name="T3" fmla="*/ 2147483646 h 546"/>
                  <a:gd name="T4" fmla="*/ 2147483646 w 725"/>
                  <a:gd name="T5" fmla="*/ 2147483646 h 546"/>
                  <a:gd name="T6" fmla="*/ 2147483646 w 725"/>
                  <a:gd name="T7" fmla="*/ 2147483646 h 546"/>
                  <a:gd name="T8" fmla="*/ 2147483646 w 725"/>
                  <a:gd name="T9" fmla="*/ 2147483646 h 546"/>
                  <a:gd name="T10" fmla="*/ 2147483646 w 725"/>
                  <a:gd name="T11" fmla="*/ 2147483646 h 546"/>
                  <a:gd name="T12" fmla="*/ 2147483646 w 725"/>
                  <a:gd name="T13" fmla="*/ 2147483646 h 546"/>
                  <a:gd name="T14" fmla="*/ 2147483646 w 725"/>
                  <a:gd name="T15" fmla="*/ 2147483646 h 546"/>
                  <a:gd name="T16" fmla="*/ 2147483646 w 725"/>
                  <a:gd name="T17" fmla="*/ 2147483646 h 546"/>
                  <a:gd name="T18" fmla="*/ 2147483646 w 725"/>
                  <a:gd name="T19" fmla="*/ 2147483646 h 546"/>
                  <a:gd name="T20" fmla="*/ 2147483646 w 725"/>
                  <a:gd name="T21" fmla="*/ 2147483646 h 546"/>
                  <a:gd name="T22" fmla="*/ 2147483646 w 725"/>
                  <a:gd name="T23" fmla="*/ 2147483646 h 546"/>
                  <a:gd name="T24" fmla="*/ 2147483646 w 725"/>
                  <a:gd name="T25" fmla="*/ 2147483646 h 546"/>
                  <a:gd name="T26" fmla="*/ 2147483646 w 725"/>
                  <a:gd name="T27" fmla="*/ 2147483646 h 546"/>
                  <a:gd name="T28" fmla="*/ 2147483646 w 725"/>
                  <a:gd name="T29" fmla="*/ 2147483646 h 546"/>
                  <a:gd name="T30" fmla="*/ 2147483646 w 725"/>
                  <a:gd name="T31" fmla="*/ 2147483646 h 546"/>
                  <a:gd name="T32" fmla="*/ 2147483646 w 725"/>
                  <a:gd name="T33" fmla="*/ 2147483646 h 546"/>
                  <a:gd name="T34" fmla="*/ 2147483646 w 725"/>
                  <a:gd name="T35" fmla="*/ 2147483646 h 546"/>
                  <a:gd name="T36" fmla="*/ 2147483646 w 725"/>
                  <a:gd name="T37" fmla="*/ 2147483646 h 546"/>
                  <a:gd name="T38" fmla="*/ 2147483646 w 725"/>
                  <a:gd name="T39" fmla="*/ 2147483646 h 546"/>
                  <a:gd name="T40" fmla="*/ 2147483646 w 725"/>
                  <a:gd name="T41" fmla="*/ 2147483646 h 546"/>
                  <a:gd name="T42" fmla="*/ 2147483646 w 725"/>
                  <a:gd name="T43" fmla="*/ 2147483646 h 546"/>
                  <a:gd name="T44" fmla="*/ 2147483646 w 725"/>
                  <a:gd name="T45" fmla="*/ 2147483646 h 546"/>
                  <a:gd name="T46" fmla="*/ 2147483646 w 725"/>
                  <a:gd name="T47" fmla="*/ 2147483646 h 546"/>
                  <a:gd name="T48" fmla="*/ 2147483646 w 725"/>
                  <a:gd name="T49" fmla="*/ 2147483646 h 546"/>
                  <a:gd name="T50" fmla="*/ 2147483646 w 725"/>
                  <a:gd name="T51" fmla="*/ 2147483646 h 546"/>
                  <a:gd name="T52" fmla="*/ 2147483646 w 725"/>
                  <a:gd name="T53" fmla="*/ 2147483646 h 546"/>
                  <a:gd name="T54" fmla="*/ 2147483646 w 725"/>
                  <a:gd name="T55" fmla="*/ 2147483646 h 546"/>
                  <a:gd name="T56" fmla="*/ 2147483646 w 725"/>
                  <a:gd name="T57" fmla="*/ 2147483646 h 546"/>
                  <a:gd name="T58" fmla="*/ 2147483646 w 725"/>
                  <a:gd name="T59" fmla="*/ 2147483646 h 546"/>
                  <a:gd name="T60" fmla="*/ 2147483646 w 725"/>
                  <a:gd name="T61" fmla="*/ 2147483646 h 546"/>
                  <a:gd name="T62" fmla="*/ 2147483646 w 725"/>
                  <a:gd name="T63" fmla="*/ 2147483646 h 546"/>
                  <a:gd name="T64" fmla="*/ 2147483646 w 725"/>
                  <a:gd name="T65" fmla="*/ 2147483646 h 546"/>
                  <a:gd name="T66" fmla="*/ 2147483646 w 725"/>
                  <a:gd name="T67" fmla="*/ 2147483646 h 546"/>
                  <a:gd name="T68" fmla="*/ 2147483646 w 725"/>
                  <a:gd name="T69" fmla="*/ 2147483646 h 546"/>
                  <a:gd name="T70" fmla="*/ 2147483646 w 725"/>
                  <a:gd name="T71" fmla="*/ 2147483646 h 546"/>
                  <a:gd name="T72" fmla="*/ 2147483646 w 725"/>
                  <a:gd name="T73" fmla="*/ 2147483646 h 546"/>
                  <a:gd name="T74" fmla="*/ 2147483646 w 725"/>
                  <a:gd name="T75" fmla="*/ 0 h 546"/>
                  <a:gd name="T76" fmla="*/ 2147483646 w 725"/>
                  <a:gd name="T77" fmla="*/ 2147483646 h 546"/>
                  <a:gd name="T78" fmla="*/ 2147483646 w 725"/>
                  <a:gd name="T79" fmla="*/ 2147483646 h 546"/>
                  <a:gd name="T80" fmla="*/ 2147483646 w 725"/>
                  <a:gd name="T81" fmla="*/ 2147483646 h 546"/>
                  <a:gd name="T82" fmla="*/ 2147483646 w 725"/>
                  <a:gd name="T83" fmla="*/ 2147483646 h 546"/>
                  <a:gd name="T84" fmla="*/ 2147483646 w 725"/>
                  <a:gd name="T85" fmla="*/ 2147483646 h 546"/>
                  <a:gd name="T86" fmla="*/ 2147483646 w 725"/>
                  <a:gd name="T87" fmla="*/ 2147483646 h 546"/>
                  <a:gd name="T88" fmla="*/ 0 w 725"/>
                  <a:gd name="T89" fmla="*/ 2147483646 h 546"/>
                  <a:gd name="T90" fmla="*/ 0 w 725"/>
                  <a:gd name="T91" fmla="*/ 2147483646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3" name="Freeform 49">
                <a:extLst>
                  <a:ext uri="{FF2B5EF4-FFF2-40B4-BE49-F238E27FC236}">
                    <a16:creationId xmlns:a16="http://schemas.microsoft.com/office/drawing/2014/main" id="{467D15D6-75C4-402F-B7A8-2177973CEC95}"/>
                  </a:ext>
                </a:extLst>
              </p:cNvPr>
              <p:cNvSpPr>
                <a:spLocks/>
              </p:cNvSpPr>
              <p:nvPr/>
            </p:nvSpPr>
            <p:spPr bwMode="auto">
              <a:xfrm>
                <a:off x="5951540" y="3743327"/>
                <a:ext cx="396875" cy="593725"/>
              </a:xfrm>
              <a:custGeom>
                <a:avLst/>
                <a:gdLst>
                  <a:gd name="T0" fmla="*/ 0 w 335"/>
                  <a:gd name="T1" fmla="*/ 2147483646 h 375"/>
                  <a:gd name="T2" fmla="*/ 2147483646 w 335"/>
                  <a:gd name="T3" fmla="*/ 2147483646 h 375"/>
                  <a:gd name="T4" fmla="*/ 2147483646 w 335"/>
                  <a:gd name="T5" fmla="*/ 2147483646 h 375"/>
                  <a:gd name="T6" fmla="*/ 2147483646 w 335"/>
                  <a:gd name="T7" fmla="*/ 2147483646 h 375"/>
                  <a:gd name="T8" fmla="*/ 2147483646 w 335"/>
                  <a:gd name="T9" fmla="*/ 2147483646 h 375"/>
                  <a:gd name="T10" fmla="*/ 2147483646 w 335"/>
                  <a:gd name="T11" fmla="*/ 2147483646 h 375"/>
                  <a:gd name="T12" fmla="*/ 2147483646 w 335"/>
                  <a:gd name="T13" fmla="*/ 2147483646 h 375"/>
                  <a:gd name="T14" fmla="*/ 2147483646 w 335"/>
                  <a:gd name="T15" fmla="*/ 2147483646 h 375"/>
                  <a:gd name="T16" fmla="*/ 2147483646 w 335"/>
                  <a:gd name="T17" fmla="*/ 2147483646 h 375"/>
                  <a:gd name="T18" fmla="*/ 2147483646 w 335"/>
                  <a:gd name="T19" fmla="*/ 2147483646 h 375"/>
                  <a:gd name="T20" fmla="*/ 2147483646 w 335"/>
                  <a:gd name="T21" fmla="*/ 2147483646 h 375"/>
                  <a:gd name="T22" fmla="*/ 2147483646 w 335"/>
                  <a:gd name="T23" fmla="*/ 2147483646 h 375"/>
                  <a:gd name="T24" fmla="*/ 2147483646 w 335"/>
                  <a:gd name="T25" fmla="*/ 2147483646 h 375"/>
                  <a:gd name="T26" fmla="*/ 2147483646 w 335"/>
                  <a:gd name="T27" fmla="*/ 2147483646 h 375"/>
                  <a:gd name="T28" fmla="*/ 2147483646 w 335"/>
                  <a:gd name="T29" fmla="*/ 2147483646 h 375"/>
                  <a:gd name="T30" fmla="*/ 2147483646 w 335"/>
                  <a:gd name="T31" fmla="*/ 0 h 375"/>
                  <a:gd name="T32" fmla="*/ 2147483646 w 335"/>
                  <a:gd name="T33" fmla="*/ 2147483646 h 375"/>
                  <a:gd name="T34" fmla="*/ 2147483646 w 335"/>
                  <a:gd name="T35" fmla="*/ 2147483646 h 375"/>
                  <a:gd name="T36" fmla="*/ 2147483646 w 335"/>
                  <a:gd name="T37" fmla="*/ 2147483646 h 375"/>
                  <a:gd name="T38" fmla="*/ 2147483646 w 335"/>
                  <a:gd name="T39" fmla="*/ 2147483646 h 375"/>
                  <a:gd name="T40" fmla="*/ 2147483646 w 335"/>
                  <a:gd name="T41" fmla="*/ 2147483646 h 375"/>
                  <a:gd name="T42" fmla="*/ 0 w 335"/>
                  <a:gd name="T43" fmla="*/ 2147483646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4" name="Freeform 50" descr="5%">
                <a:extLst>
                  <a:ext uri="{FF2B5EF4-FFF2-40B4-BE49-F238E27FC236}">
                    <a16:creationId xmlns:a16="http://schemas.microsoft.com/office/drawing/2014/main" id="{64B194B4-4183-4BB9-A526-30705C96297F}"/>
                  </a:ext>
                </a:extLst>
              </p:cNvPr>
              <p:cNvSpPr>
                <a:spLocks/>
              </p:cNvSpPr>
              <p:nvPr/>
            </p:nvSpPr>
            <p:spPr bwMode="auto">
              <a:xfrm>
                <a:off x="6202365" y="3948114"/>
                <a:ext cx="427037" cy="561975"/>
              </a:xfrm>
              <a:custGeom>
                <a:avLst/>
                <a:gdLst>
                  <a:gd name="T0" fmla="*/ 0 w 358"/>
                  <a:gd name="T1" fmla="*/ 2147483646 h 354"/>
                  <a:gd name="T2" fmla="*/ 2147483646 w 358"/>
                  <a:gd name="T3" fmla="*/ 2147483646 h 354"/>
                  <a:gd name="T4" fmla="*/ 2147483646 w 358"/>
                  <a:gd name="T5" fmla="*/ 2147483646 h 354"/>
                  <a:gd name="T6" fmla="*/ 2147483646 w 358"/>
                  <a:gd name="T7" fmla="*/ 2147483646 h 354"/>
                  <a:gd name="T8" fmla="*/ 2147483646 w 358"/>
                  <a:gd name="T9" fmla="*/ 2147483646 h 354"/>
                  <a:gd name="T10" fmla="*/ 2147483646 w 358"/>
                  <a:gd name="T11" fmla="*/ 2147483646 h 354"/>
                  <a:gd name="T12" fmla="*/ 2147483646 w 358"/>
                  <a:gd name="T13" fmla="*/ 2147483646 h 354"/>
                  <a:gd name="T14" fmla="*/ 2147483646 w 358"/>
                  <a:gd name="T15" fmla="*/ 2147483646 h 354"/>
                  <a:gd name="T16" fmla="*/ 2147483646 w 358"/>
                  <a:gd name="T17" fmla="*/ 2147483646 h 354"/>
                  <a:gd name="T18" fmla="*/ 2147483646 w 358"/>
                  <a:gd name="T19" fmla="*/ 2147483646 h 354"/>
                  <a:gd name="T20" fmla="*/ 2147483646 w 358"/>
                  <a:gd name="T21" fmla="*/ 2147483646 h 354"/>
                  <a:gd name="T22" fmla="*/ 2147483646 w 358"/>
                  <a:gd name="T23" fmla="*/ 2147483646 h 354"/>
                  <a:gd name="T24" fmla="*/ 2147483646 w 358"/>
                  <a:gd name="T25" fmla="*/ 2147483646 h 354"/>
                  <a:gd name="T26" fmla="*/ 2147483646 w 358"/>
                  <a:gd name="T27" fmla="*/ 2147483646 h 354"/>
                  <a:gd name="T28" fmla="*/ 2147483646 w 358"/>
                  <a:gd name="T29" fmla="*/ 2147483646 h 354"/>
                  <a:gd name="T30" fmla="*/ 2147483646 w 358"/>
                  <a:gd name="T31" fmla="*/ 2147483646 h 354"/>
                  <a:gd name="T32" fmla="*/ 2147483646 w 358"/>
                  <a:gd name="T33" fmla="*/ 2147483646 h 354"/>
                  <a:gd name="T34" fmla="*/ 2147483646 w 358"/>
                  <a:gd name="T35" fmla="*/ 2147483646 h 354"/>
                  <a:gd name="T36" fmla="*/ 2147483646 w 358"/>
                  <a:gd name="T37" fmla="*/ 2147483646 h 354"/>
                  <a:gd name="T38" fmla="*/ 2147483646 w 358"/>
                  <a:gd name="T39" fmla="*/ 0 h 354"/>
                  <a:gd name="T40" fmla="*/ 2147483646 w 358"/>
                  <a:gd name="T41" fmla="*/ 2147483646 h 354"/>
                  <a:gd name="T42" fmla="*/ 2147483646 w 358"/>
                  <a:gd name="T43" fmla="*/ 2147483646 h 354"/>
                  <a:gd name="T44" fmla="*/ 2147483646 w 358"/>
                  <a:gd name="T45" fmla="*/ 2147483646 h 354"/>
                  <a:gd name="T46" fmla="*/ 2147483646 w 358"/>
                  <a:gd name="T47" fmla="*/ 2147483646 h 354"/>
                  <a:gd name="T48" fmla="*/ 2147483646 w 358"/>
                  <a:gd name="T49" fmla="*/ 2147483646 h 354"/>
                  <a:gd name="T50" fmla="*/ 2147483646 w 358"/>
                  <a:gd name="T51" fmla="*/ 2147483646 h 354"/>
                  <a:gd name="T52" fmla="*/ 2147483646 w 358"/>
                  <a:gd name="T53" fmla="*/ 2147483646 h 354"/>
                  <a:gd name="T54" fmla="*/ 0 w 358"/>
                  <a:gd name="T55" fmla="*/ 2147483646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5" name="Freeform 51" descr="Light downward diagonal">
                <a:extLst>
                  <a:ext uri="{FF2B5EF4-FFF2-40B4-BE49-F238E27FC236}">
                    <a16:creationId xmlns:a16="http://schemas.microsoft.com/office/drawing/2014/main" id="{B1B818ED-0D43-4CEE-A10D-251A45C4BE75}"/>
                  </a:ext>
                </a:extLst>
              </p:cNvPr>
              <p:cNvSpPr>
                <a:spLocks/>
              </p:cNvSpPr>
              <p:nvPr/>
            </p:nvSpPr>
            <p:spPr bwMode="auto">
              <a:xfrm>
                <a:off x="6459538" y="3990975"/>
                <a:ext cx="430212" cy="284162"/>
              </a:xfrm>
              <a:custGeom>
                <a:avLst/>
                <a:gdLst>
                  <a:gd name="T0" fmla="*/ 0 w 362"/>
                  <a:gd name="T1" fmla="*/ 2147483646 h 179"/>
                  <a:gd name="T2" fmla="*/ 2147483646 w 362"/>
                  <a:gd name="T3" fmla="*/ 2147483646 h 179"/>
                  <a:gd name="T4" fmla="*/ 2147483646 w 362"/>
                  <a:gd name="T5" fmla="*/ 2147483646 h 179"/>
                  <a:gd name="T6" fmla="*/ 2147483646 w 362"/>
                  <a:gd name="T7" fmla="*/ 2147483646 h 179"/>
                  <a:gd name="T8" fmla="*/ 2147483646 w 362"/>
                  <a:gd name="T9" fmla="*/ 2147483646 h 179"/>
                  <a:gd name="T10" fmla="*/ 2147483646 w 362"/>
                  <a:gd name="T11" fmla="*/ 2147483646 h 179"/>
                  <a:gd name="T12" fmla="*/ 2147483646 w 362"/>
                  <a:gd name="T13" fmla="*/ 2147483646 h 179"/>
                  <a:gd name="T14" fmla="*/ 2147483646 w 362"/>
                  <a:gd name="T15" fmla="*/ 2147483646 h 179"/>
                  <a:gd name="T16" fmla="*/ 2147483646 w 362"/>
                  <a:gd name="T17" fmla="*/ 2147483646 h 179"/>
                  <a:gd name="T18" fmla="*/ 2147483646 w 362"/>
                  <a:gd name="T19" fmla="*/ 2147483646 h 179"/>
                  <a:gd name="T20" fmla="*/ 2147483646 w 362"/>
                  <a:gd name="T21" fmla="*/ 2147483646 h 179"/>
                  <a:gd name="T22" fmla="*/ 2147483646 w 362"/>
                  <a:gd name="T23" fmla="*/ 2147483646 h 179"/>
                  <a:gd name="T24" fmla="*/ 2147483646 w 362"/>
                  <a:gd name="T25" fmla="*/ 2147483646 h 179"/>
                  <a:gd name="T26" fmla="*/ 2147483646 w 362"/>
                  <a:gd name="T27" fmla="*/ 2147483646 h 179"/>
                  <a:gd name="T28" fmla="*/ 2147483646 w 362"/>
                  <a:gd name="T29" fmla="*/ 2147483646 h 179"/>
                  <a:gd name="T30" fmla="*/ 2147483646 w 362"/>
                  <a:gd name="T31" fmla="*/ 2147483646 h 179"/>
                  <a:gd name="T32" fmla="*/ 2147483646 w 362"/>
                  <a:gd name="T33" fmla="*/ 2147483646 h 179"/>
                  <a:gd name="T34" fmla="*/ 2147483646 w 362"/>
                  <a:gd name="T35" fmla="*/ 2147483646 h 179"/>
                  <a:gd name="T36" fmla="*/ 2147483646 w 362"/>
                  <a:gd name="T37" fmla="*/ 2147483646 h 179"/>
                  <a:gd name="T38" fmla="*/ 2147483646 w 362"/>
                  <a:gd name="T39" fmla="*/ 2147483646 h 179"/>
                  <a:gd name="T40" fmla="*/ 2147483646 w 362"/>
                  <a:gd name="T41" fmla="*/ 2147483646 h 179"/>
                  <a:gd name="T42" fmla="*/ 2147483646 w 362"/>
                  <a:gd name="T43" fmla="*/ 2147483646 h 179"/>
                  <a:gd name="T44" fmla="*/ 2147483646 w 362"/>
                  <a:gd name="T45" fmla="*/ 2147483646 h 179"/>
                  <a:gd name="T46" fmla="*/ 2147483646 w 362"/>
                  <a:gd name="T47" fmla="*/ 2147483646 h 179"/>
                  <a:gd name="T48" fmla="*/ 2147483646 w 362"/>
                  <a:gd name="T49" fmla="*/ 2147483646 h 179"/>
                  <a:gd name="T50" fmla="*/ 2147483646 w 362"/>
                  <a:gd name="T51" fmla="*/ 2147483646 h 179"/>
                  <a:gd name="T52" fmla="*/ 2147483646 w 362"/>
                  <a:gd name="T53" fmla="*/ 2147483646 h 179"/>
                  <a:gd name="T54" fmla="*/ 2147483646 w 362"/>
                  <a:gd name="T55" fmla="*/ 2147483646 h 179"/>
                  <a:gd name="T56" fmla="*/ 2147483646 w 362"/>
                  <a:gd name="T57" fmla="*/ 2147483646 h 179"/>
                  <a:gd name="T58" fmla="*/ 2147483646 w 362"/>
                  <a:gd name="T59" fmla="*/ 2147483646 h 179"/>
                  <a:gd name="T60" fmla="*/ 2147483646 w 362"/>
                  <a:gd name="T61" fmla="*/ 2147483646 h 179"/>
                  <a:gd name="T62" fmla="*/ 2147483646 w 362"/>
                  <a:gd name="T63" fmla="*/ 2147483646 h 179"/>
                  <a:gd name="T64" fmla="*/ 2147483646 w 362"/>
                  <a:gd name="T65" fmla="*/ 2147483646 h 179"/>
                  <a:gd name="T66" fmla="*/ 2147483646 w 362"/>
                  <a:gd name="T67" fmla="*/ 2147483646 h 179"/>
                  <a:gd name="T68" fmla="*/ 2147483646 w 362"/>
                  <a:gd name="T69" fmla="*/ 2147483646 h 179"/>
                  <a:gd name="T70" fmla="*/ 2147483646 w 362"/>
                  <a:gd name="T71" fmla="*/ 2147483646 h 179"/>
                  <a:gd name="T72" fmla="*/ 2147483646 w 362"/>
                  <a:gd name="T73" fmla="*/ 0 h 179"/>
                  <a:gd name="T74" fmla="*/ 0 w 362"/>
                  <a:gd name="T75" fmla="*/ 2147483646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rgbClr val="F4B183"/>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6" name="Freeform 52">
                <a:extLst>
                  <a:ext uri="{FF2B5EF4-FFF2-40B4-BE49-F238E27FC236}">
                    <a16:creationId xmlns:a16="http://schemas.microsoft.com/office/drawing/2014/main" id="{9265DE5A-F6F1-4649-9EBF-4B875AAF656F}"/>
                  </a:ext>
                </a:extLst>
              </p:cNvPr>
              <p:cNvSpPr>
                <a:spLocks/>
              </p:cNvSpPr>
              <p:nvPr/>
            </p:nvSpPr>
            <p:spPr bwMode="auto">
              <a:xfrm>
                <a:off x="6130927" y="4092575"/>
                <a:ext cx="733425" cy="550862"/>
              </a:xfrm>
              <a:custGeom>
                <a:avLst/>
                <a:gdLst>
                  <a:gd name="T0" fmla="*/ 2147483646 w 617"/>
                  <a:gd name="T1" fmla="*/ 2147483646 h 347"/>
                  <a:gd name="T2" fmla="*/ 2147483646 w 617"/>
                  <a:gd name="T3" fmla="*/ 2147483646 h 347"/>
                  <a:gd name="T4" fmla="*/ 2147483646 w 617"/>
                  <a:gd name="T5" fmla="*/ 2147483646 h 347"/>
                  <a:gd name="T6" fmla="*/ 2147483646 w 617"/>
                  <a:gd name="T7" fmla="*/ 2147483646 h 347"/>
                  <a:gd name="T8" fmla="*/ 2147483646 w 617"/>
                  <a:gd name="T9" fmla="*/ 2147483646 h 347"/>
                  <a:gd name="T10" fmla="*/ 2147483646 w 617"/>
                  <a:gd name="T11" fmla="*/ 2147483646 h 347"/>
                  <a:gd name="T12" fmla="*/ 2147483646 w 617"/>
                  <a:gd name="T13" fmla="*/ 2147483646 h 347"/>
                  <a:gd name="T14" fmla="*/ 2147483646 w 617"/>
                  <a:gd name="T15" fmla="*/ 2147483646 h 347"/>
                  <a:gd name="T16" fmla="*/ 2147483646 w 617"/>
                  <a:gd name="T17" fmla="*/ 2147483646 h 347"/>
                  <a:gd name="T18" fmla="*/ 2147483646 w 617"/>
                  <a:gd name="T19" fmla="*/ 2147483646 h 347"/>
                  <a:gd name="T20" fmla="*/ 2147483646 w 617"/>
                  <a:gd name="T21" fmla="*/ 0 h 347"/>
                  <a:gd name="T22" fmla="*/ 2147483646 w 617"/>
                  <a:gd name="T23" fmla="*/ 2147483646 h 347"/>
                  <a:gd name="T24" fmla="*/ 2147483646 w 617"/>
                  <a:gd name="T25" fmla="*/ 2147483646 h 347"/>
                  <a:gd name="T26" fmla="*/ 2147483646 w 617"/>
                  <a:gd name="T27" fmla="*/ 2147483646 h 347"/>
                  <a:gd name="T28" fmla="*/ 2147483646 w 617"/>
                  <a:gd name="T29" fmla="*/ 2147483646 h 347"/>
                  <a:gd name="T30" fmla="*/ 2147483646 w 617"/>
                  <a:gd name="T31" fmla="*/ 2147483646 h 347"/>
                  <a:gd name="T32" fmla="*/ 2147483646 w 617"/>
                  <a:gd name="T33" fmla="*/ 2147483646 h 347"/>
                  <a:gd name="T34" fmla="*/ 2147483646 w 617"/>
                  <a:gd name="T35" fmla="*/ 2147483646 h 347"/>
                  <a:gd name="T36" fmla="*/ 2147483646 w 617"/>
                  <a:gd name="T37" fmla="*/ 2147483646 h 347"/>
                  <a:gd name="T38" fmla="*/ 2147483646 w 617"/>
                  <a:gd name="T39" fmla="*/ 2147483646 h 347"/>
                  <a:gd name="T40" fmla="*/ 2147483646 w 617"/>
                  <a:gd name="T41" fmla="*/ 2147483646 h 347"/>
                  <a:gd name="T42" fmla="*/ 2147483646 w 617"/>
                  <a:gd name="T43" fmla="*/ 2147483646 h 347"/>
                  <a:gd name="T44" fmla="*/ 2147483646 w 617"/>
                  <a:gd name="T45" fmla="*/ 2147483646 h 347"/>
                  <a:gd name="T46" fmla="*/ 2147483646 w 617"/>
                  <a:gd name="T47" fmla="*/ 2147483646 h 347"/>
                  <a:gd name="T48" fmla="*/ 2147483646 w 617"/>
                  <a:gd name="T49" fmla="*/ 2147483646 h 347"/>
                  <a:gd name="T50" fmla="*/ 2147483646 w 617"/>
                  <a:gd name="T51" fmla="*/ 2147483646 h 347"/>
                  <a:gd name="T52" fmla="*/ 2147483646 w 617"/>
                  <a:gd name="T53" fmla="*/ 2147483646 h 347"/>
                  <a:gd name="T54" fmla="*/ 2147483646 w 617"/>
                  <a:gd name="T55" fmla="*/ 2147483646 h 347"/>
                  <a:gd name="T56" fmla="*/ 2147483646 w 617"/>
                  <a:gd name="T57" fmla="*/ 2147483646 h 347"/>
                  <a:gd name="T58" fmla="*/ 0 w 617"/>
                  <a:gd name="T59" fmla="*/ 2147483646 h 347"/>
                  <a:gd name="T60" fmla="*/ 2147483646 w 617"/>
                  <a:gd name="T61" fmla="*/ 2147483646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rgbClr val="A9D18E"/>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7" name="Freeform 53" descr="Light downward diagonal">
                <a:extLst>
                  <a:ext uri="{FF2B5EF4-FFF2-40B4-BE49-F238E27FC236}">
                    <a16:creationId xmlns:a16="http://schemas.microsoft.com/office/drawing/2014/main" id="{057F7D31-C681-4E9A-94E5-1F8F482AC8C4}"/>
                  </a:ext>
                </a:extLst>
              </p:cNvPr>
              <p:cNvSpPr>
                <a:spLocks/>
              </p:cNvSpPr>
              <p:nvPr/>
            </p:nvSpPr>
            <p:spPr bwMode="auto">
              <a:xfrm>
                <a:off x="6831015" y="4244975"/>
                <a:ext cx="41275" cy="138112"/>
              </a:xfrm>
              <a:custGeom>
                <a:avLst/>
                <a:gdLst>
                  <a:gd name="T0" fmla="*/ 0 w 35"/>
                  <a:gd name="T1" fmla="*/ 2147483646 h 87"/>
                  <a:gd name="T2" fmla="*/ 2147483646 w 35"/>
                  <a:gd name="T3" fmla="*/ 2147483646 h 87"/>
                  <a:gd name="T4" fmla="*/ 2147483646 w 35"/>
                  <a:gd name="T5" fmla="*/ 2147483646 h 87"/>
                  <a:gd name="T6" fmla="*/ 2147483646 w 35"/>
                  <a:gd name="T7" fmla="*/ 0 h 87"/>
                  <a:gd name="T8" fmla="*/ 2147483646 w 35"/>
                  <a:gd name="T9" fmla="*/ 2147483646 h 87"/>
                  <a:gd name="T10" fmla="*/ 0 w 35"/>
                  <a:gd name="T11" fmla="*/ 2147483646 h 87"/>
                  <a:gd name="T12" fmla="*/ 0 w 35"/>
                  <a:gd name="T13" fmla="*/ 214748364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chemeClr val="accent2">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8" name="Freeform 54" descr="Light downward diagonal">
                <a:extLst>
                  <a:ext uri="{FF2B5EF4-FFF2-40B4-BE49-F238E27FC236}">
                    <a16:creationId xmlns:a16="http://schemas.microsoft.com/office/drawing/2014/main" id="{EC937C39-E5DB-4259-B5BE-00003D3415A7}"/>
                  </a:ext>
                </a:extLst>
              </p:cNvPr>
              <p:cNvSpPr>
                <a:spLocks/>
              </p:cNvSpPr>
              <p:nvPr/>
            </p:nvSpPr>
            <p:spPr bwMode="auto">
              <a:xfrm>
                <a:off x="6088063" y="4494212"/>
                <a:ext cx="811212" cy="482600"/>
              </a:xfrm>
              <a:custGeom>
                <a:avLst/>
                <a:gdLst>
                  <a:gd name="T0" fmla="*/ 0 w 681"/>
                  <a:gd name="T1" fmla="*/ 2147483646 h 304"/>
                  <a:gd name="T2" fmla="*/ 2147483646 w 681"/>
                  <a:gd name="T3" fmla="*/ 2147483646 h 304"/>
                  <a:gd name="T4" fmla="*/ 2147483646 w 681"/>
                  <a:gd name="T5" fmla="*/ 2147483646 h 304"/>
                  <a:gd name="T6" fmla="*/ 2147483646 w 681"/>
                  <a:gd name="T7" fmla="*/ 2147483646 h 304"/>
                  <a:gd name="T8" fmla="*/ 2147483646 w 681"/>
                  <a:gd name="T9" fmla="*/ 2147483646 h 304"/>
                  <a:gd name="T10" fmla="*/ 2147483646 w 681"/>
                  <a:gd name="T11" fmla="*/ 2147483646 h 304"/>
                  <a:gd name="T12" fmla="*/ 2147483646 w 681"/>
                  <a:gd name="T13" fmla="*/ 2147483646 h 304"/>
                  <a:gd name="T14" fmla="*/ 2147483646 w 681"/>
                  <a:gd name="T15" fmla="*/ 2147483646 h 304"/>
                  <a:gd name="T16" fmla="*/ 2147483646 w 681"/>
                  <a:gd name="T17" fmla="*/ 2147483646 h 304"/>
                  <a:gd name="T18" fmla="*/ 2147483646 w 681"/>
                  <a:gd name="T19" fmla="*/ 2147483646 h 304"/>
                  <a:gd name="T20" fmla="*/ 2147483646 w 681"/>
                  <a:gd name="T21" fmla="*/ 2147483646 h 304"/>
                  <a:gd name="T22" fmla="*/ 2147483646 w 681"/>
                  <a:gd name="T23" fmla="*/ 2147483646 h 304"/>
                  <a:gd name="T24" fmla="*/ 2147483646 w 681"/>
                  <a:gd name="T25" fmla="*/ 2147483646 h 304"/>
                  <a:gd name="T26" fmla="*/ 2147483646 w 681"/>
                  <a:gd name="T27" fmla="*/ 2147483646 h 304"/>
                  <a:gd name="T28" fmla="*/ 2147483646 w 681"/>
                  <a:gd name="T29" fmla="*/ 2147483646 h 304"/>
                  <a:gd name="T30" fmla="*/ 2147483646 w 681"/>
                  <a:gd name="T31" fmla="*/ 2147483646 h 304"/>
                  <a:gd name="T32" fmla="*/ 2147483646 w 681"/>
                  <a:gd name="T33" fmla="*/ 2147483646 h 304"/>
                  <a:gd name="T34" fmla="*/ 2147483646 w 681"/>
                  <a:gd name="T35" fmla="*/ 2147483646 h 304"/>
                  <a:gd name="T36" fmla="*/ 2147483646 w 681"/>
                  <a:gd name="T37" fmla="*/ 2147483646 h 304"/>
                  <a:gd name="T38" fmla="*/ 2147483646 w 681"/>
                  <a:gd name="T39" fmla="*/ 2147483646 h 304"/>
                  <a:gd name="T40" fmla="*/ 2147483646 w 681"/>
                  <a:gd name="T41" fmla="*/ 2147483646 h 304"/>
                  <a:gd name="T42" fmla="*/ 2147483646 w 681"/>
                  <a:gd name="T43" fmla="*/ 2147483646 h 304"/>
                  <a:gd name="T44" fmla="*/ 2147483646 w 681"/>
                  <a:gd name="T45" fmla="*/ 2147483646 h 304"/>
                  <a:gd name="T46" fmla="*/ 2147483646 w 681"/>
                  <a:gd name="T47" fmla="*/ 2147483646 h 304"/>
                  <a:gd name="T48" fmla="*/ 2147483646 w 681"/>
                  <a:gd name="T49" fmla="*/ 2147483646 h 304"/>
                  <a:gd name="T50" fmla="*/ 2147483646 w 681"/>
                  <a:gd name="T51" fmla="*/ 2147483646 h 304"/>
                  <a:gd name="T52" fmla="*/ 2147483646 w 681"/>
                  <a:gd name="T53" fmla="*/ 2147483646 h 304"/>
                  <a:gd name="T54" fmla="*/ 2147483646 w 681"/>
                  <a:gd name="T55" fmla="*/ 0 h 304"/>
                  <a:gd name="T56" fmla="*/ 2147483646 w 681"/>
                  <a:gd name="T57" fmla="*/ 2147483646 h 304"/>
                  <a:gd name="T58" fmla="*/ 2147483646 w 681"/>
                  <a:gd name="T59" fmla="*/ 2147483646 h 304"/>
                  <a:gd name="T60" fmla="*/ 2147483646 w 681"/>
                  <a:gd name="T61" fmla="*/ 2147483646 h 304"/>
                  <a:gd name="T62" fmla="*/ 2147483646 w 681"/>
                  <a:gd name="T63" fmla="*/ 2147483646 h 304"/>
                  <a:gd name="T64" fmla="*/ 2147483646 w 681"/>
                  <a:gd name="T65" fmla="*/ 2147483646 h 304"/>
                  <a:gd name="T66" fmla="*/ 2147483646 w 681"/>
                  <a:gd name="T67" fmla="*/ 2147483646 h 304"/>
                  <a:gd name="T68" fmla="*/ 2147483646 w 681"/>
                  <a:gd name="T69" fmla="*/ 2147483646 h 304"/>
                  <a:gd name="T70" fmla="*/ 0 w 681"/>
                  <a:gd name="T71" fmla="*/ 2147483646 h 304"/>
                  <a:gd name="T72" fmla="*/ 0 w 681"/>
                  <a:gd name="T73" fmla="*/ 2147483646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chemeClr val="accent4">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99" name="Freeform 55">
                <a:extLst>
                  <a:ext uri="{FF2B5EF4-FFF2-40B4-BE49-F238E27FC236}">
                    <a16:creationId xmlns:a16="http://schemas.microsoft.com/office/drawing/2014/main" id="{2588A924-764A-4A92-88C2-28E1312496E1}"/>
                  </a:ext>
                </a:extLst>
              </p:cNvPr>
              <p:cNvSpPr>
                <a:spLocks/>
              </p:cNvSpPr>
              <p:nvPr/>
            </p:nvSpPr>
            <p:spPr bwMode="auto">
              <a:xfrm>
                <a:off x="6184900" y="4824412"/>
                <a:ext cx="484188" cy="488950"/>
              </a:xfrm>
              <a:custGeom>
                <a:avLst/>
                <a:gdLst>
                  <a:gd name="T0" fmla="*/ 2147483646 w 406"/>
                  <a:gd name="T1" fmla="*/ 2147483646 h 308"/>
                  <a:gd name="T2" fmla="*/ 2147483646 w 406"/>
                  <a:gd name="T3" fmla="*/ 2147483646 h 308"/>
                  <a:gd name="T4" fmla="*/ 2147483646 w 406"/>
                  <a:gd name="T5" fmla="*/ 0 h 308"/>
                  <a:gd name="T6" fmla="*/ 2147483646 w 406"/>
                  <a:gd name="T7" fmla="*/ 2147483646 h 308"/>
                  <a:gd name="T8" fmla="*/ 2147483646 w 406"/>
                  <a:gd name="T9" fmla="*/ 2147483646 h 308"/>
                  <a:gd name="T10" fmla="*/ 2147483646 w 406"/>
                  <a:gd name="T11" fmla="*/ 2147483646 h 308"/>
                  <a:gd name="T12" fmla="*/ 2147483646 w 406"/>
                  <a:gd name="T13" fmla="*/ 2147483646 h 308"/>
                  <a:gd name="T14" fmla="*/ 2147483646 w 406"/>
                  <a:gd name="T15" fmla="*/ 2147483646 h 308"/>
                  <a:gd name="T16" fmla="*/ 2147483646 w 406"/>
                  <a:gd name="T17" fmla="*/ 2147483646 h 308"/>
                  <a:gd name="T18" fmla="*/ 2147483646 w 406"/>
                  <a:gd name="T19" fmla="*/ 2147483646 h 308"/>
                  <a:gd name="T20" fmla="*/ 2147483646 w 406"/>
                  <a:gd name="T21" fmla="*/ 2147483646 h 308"/>
                  <a:gd name="T22" fmla="*/ 2147483646 w 406"/>
                  <a:gd name="T23" fmla="*/ 2147483646 h 308"/>
                  <a:gd name="T24" fmla="*/ 2147483646 w 406"/>
                  <a:gd name="T25" fmla="*/ 2147483646 h 308"/>
                  <a:gd name="T26" fmla="*/ 2147483646 w 406"/>
                  <a:gd name="T27" fmla="*/ 2147483646 h 308"/>
                  <a:gd name="T28" fmla="*/ 2147483646 w 406"/>
                  <a:gd name="T29" fmla="*/ 2147483646 h 308"/>
                  <a:gd name="T30" fmla="*/ 2147483646 w 406"/>
                  <a:gd name="T31" fmla="*/ 2147483646 h 308"/>
                  <a:gd name="T32" fmla="*/ 2147483646 w 406"/>
                  <a:gd name="T33" fmla="*/ 2147483646 h 308"/>
                  <a:gd name="T34" fmla="*/ 0 w 406"/>
                  <a:gd name="T35" fmla="*/ 2147483646 h 308"/>
                  <a:gd name="T36" fmla="*/ 2147483646 w 406"/>
                  <a:gd name="T37" fmla="*/ 2147483646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chemeClr val="accent2">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dirty="0">
                  <a:solidFill>
                    <a:prstClr val="black"/>
                  </a:solidFill>
                  <a:cs typeface="+mn-cs"/>
                </a:endParaRPr>
              </a:p>
            </p:txBody>
          </p:sp>
          <p:sp>
            <p:nvSpPr>
              <p:cNvPr id="100" name="Freeform 56">
                <a:extLst>
                  <a:ext uri="{FF2B5EF4-FFF2-40B4-BE49-F238E27FC236}">
                    <a16:creationId xmlns:a16="http://schemas.microsoft.com/office/drawing/2014/main" id="{D2E0972B-A2AE-4F65-84DB-BB91D5C189E4}"/>
                  </a:ext>
                </a:extLst>
              </p:cNvPr>
              <p:cNvSpPr>
                <a:spLocks/>
              </p:cNvSpPr>
              <p:nvPr/>
            </p:nvSpPr>
            <p:spPr bwMode="auto">
              <a:xfrm>
                <a:off x="6789738" y="3968752"/>
                <a:ext cx="100012" cy="219075"/>
              </a:xfrm>
              <a:custGeom>
                <a:avLst/>
                <a:gdLst>
                  <a:gd name="T0" fmla="*/ 0 w 84"/>
                  <a:gd name="T1" fmla="*/ 2147483646 h 138"/>
                  <a:gd name="T2" fmla="*/ 2147483646 w 84"/>
                  <a:gd name="T3" fmla="*/ 0 h 138"/>
                  <a:gd name="T4" fmla="*/ 2147483646 w 84"/>
                  <a:gd name="T5" fmla="*/ 0 h 138"/>
                  <a:gd name="T6" fmla="*/ 2147483646 w 84"/>
                  <a:gd name="T7" fmla="*/ 2147483646 h 138"/>
                  <a:gd name="T8" fmla="*/ 2147483646 w 84"/>
                  <a:gd name="T9" fmla="*/ 2147483646 h 138"/>
                  <a:gd name="T10" fmla="*/ 2147483646 w 84"/>
                  <a:gd name="T11" fmla="*/ 2147483646 h 138"/>
                  <a:gd name="T12" fmla="*/ 2147483646 w 84"/>
                  <a:gd name="T13" fmla="*/ 2147483646 h 138"/>
                  <a:gd name="T14" fmla="*/ 2147483646 w 84"/>
                  <a:gd name="T15" fmla="*/ 2147483646 h 138"/>
                  <a:gd name="T16" fmla="*/ 2147483646 w 84"/>
                  <a:gd name="T17" fmla="*/ 2147483646 h 138"/>
                  <a:gd name="T18" fmla="*/ 2147483646 w 84"/>
                  <a:gd name="T19" fmla="*/ 2147483646 h 138"/>
                  <a:gd name="T20" fmla="*/ 2147483646 w 84"/>
                  <a:gd name="T21" fmla="*/ 2147483646 h 138"/>
                  <a:gd name="T22" fmla="*/ 2147483646 w 84"/>
                  <a:gd name="T23" fmla="*/ 2147483646 h 138"/>
                  <a:gd name="T24" fmla="*/ 2147483646 w 84"/>
                  <a:gd name="T25" fmla="*/ 2147483646 h 138"/>
                  <a:gd name="T26" fmla="*/ 2147483646 w 84"/>
                  <a:gd name="T27" fmla="*/ 2147483646 h 138"/>
                  <a:gd name="T28" fmla="*/ 2147483646 w 84"/>
                  <a:gd name="T29" fmla="*/ 2147483646 h 138"/>
                  <a:gd name="T30" fmla="*/ 0 w 84"/>
                  <a:gd name="T31" fmla="*/ 214748364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chemeClr val="accent2">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1" name="Freeform 57" descr="Light downward diagonal">
                <a:extLst>
                  <a:ext uri="{FF2B5EF4-FFF2-40B4-BE49-F238E27FC236}">
                    <a16:creationId xmlns:a16="http://schemas.microsoft.com/office/drawing/2014/main" id="{F59E0AF3-4562-43D2-8350-E4F3FD2AFC7B}"/>
                  </a:ext>
                </a:extLst>
              </p:cNvPr>
              <p:cNvSpPr>
                <a:spLocks/>
              </p:cNvSpPr>
              <p:nvPr/>
            </p:nvSpPr>
            <p:spPr bwMode="auto">
              <a:xfrm>
                <a:off x="6323013" y="3625852"/>
                <a:ext cx="552450" cy="471487"/>
              </a:xfrm>
              <a:custGeom>
                <a:avLst/>
                <a:gdLst>
                  <a:gd name="T0" fmla="*/ 2147483646 w 463"/>
                  <a:gd name="T1" fmla="*/ 2147483646 h 297"/>
                  <a:gd name="T2" fmla="*/ 2147483646 w 463"/>
                  <a:gd name="T3" fmla="*/ 2147483646 h 297"/>
                  <a:gd name="T4" fmla="*/ 2147483646 w 463"/>
                  <a:gd name="T5" fmla="*/ 2147483646 h 297"/>
                  <a:gd name="T6" fmla="*/ 2147483646 w 463"/>
                  <a:gd name="T7" fmla="*/ 2147483646 h 297"/>
                  <a:gd name="T8" fmla="*/ 2147483646 w 463"/>
                  <a:gd name="T9" fmla="*/ 2147483646 h 297"/>
                  <a:gd name="T10" fmla="*/ 2147483646 w 463"/>
                  <a:gd name="T11" fmla="*/ 2147483646 h 297"/>
                  <a:gd name="T12" fmla="*/ 2147483646 w 463"/>
                  <a:gd name="T13" fmla="*/ 2147483646 h 297"/>
                  <a:gd name="T14" fmla="*/ 2147483646 w 463"/>
                  <a:gd name="T15" fmla="*/ 2147483646 h 297"/>
                  <a:gd name="T16" fmla="*/ 2147483646 w 463"/>
                  <a:gd name="T17" fmla="*/ 2147483646 h 297"/>
                  <a:gd name="T18" fmla="*/ 2147483646 w 463"/>
                  <a:gd name="T19" fmla="*/ 2147483646 h 297"/>
                  <a:gd name="T20" fmla="*/ 2147483646 w 463"/>
                  <a:gd name="T21" fmla="*/ 2147483646 h 297"/>
                  <a:gd name="T22" fmla="*/ 2147483646 w 463"/>
                  <a:gd name="T23" fmla="*/ 0 h 297"/>
                  <a:gd name="T24" fmla="*/ 2147483646 w 463"/>
                  <a:gd name="T25" fmla="*/ 2147483646 h 297"/>
                  <a:gd name="T26" fmla="*/ 2147483646 w 463"/>
                  <a:gd name="T27" fmla="*/ 2147483646 h 297"/>
                  <a:gd name="T28" fmla="*/ 0 w 463"/>
                  <a:gd name="T29" fmla="*/ 2147483646 h 297"/>
                  <a:gd name="T30" fmla="*/ 2147483646 w 463"/>
                  <a:gd name="T31" fmla="*/ 214748364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2" name="Freeform 58">
                <a:extLst>
                  <a:ext uri="{FF2B5EF4-FFF2-40B4-BE49-F238E27FC236}">
                    <a16:creationId xmlns:a16="http://schemas.microsoft.com/office/drawing/2014/main" id="{12E4E614-3305-4D54-8CA5-0736C604705F}"/>
                  </a:ext>
                </a:extLst>
              </p:cNvPr>
              <p:cNvSpPr>
                <a:spLocks/>
              </p:cNvSpPr>
              <p:nvPr/>
            </p:nvSpPr>
            <p:spPr bwMode="auto">
              <a:xfrm>
                <a:off x="6815138" y="3708402"/>
                <a:ext cx="120650" cy="384175"/>
              </a:xfrm>
              <a:custGeom>
                <a:avLst/>
                <a:gdLst>
                  <a:gd name="T0" fmla="*/ 2147483646 w 101"/>
                  <a:gd name="T1" fmla="*/ 2147483646 h 242"/>
                  <a:gd name="T2" fmla="*/ 2147483646 w 101"/>
                  <a:gd name="T3" fmla="*/ 2147483646 h 242"/>
                  <a:gd name="T4" fmla="*/ 2147483646 w 101"/>
                  <a:gd name="T5" fmla="*/ 2147483646 h 242"/>
                  <a:gd name="T6" fmla="*/ 2147483646 w 101"/>
                  <a:gd name="T7" fmla="*/ 2147483646 h 242"/>
                  <a:gd name="T8" fmla="*/ 2147483646 w 101"/>
                  <a:gd name="T9" fmla="*/ 2147483646 h 242"/>
                  <a:gd name="T10" fmla="*/ 2147483646 w 101"/>
                  <a:gd name="T11" fmla="*/ 0 h 242"/>
                  <a:gd name="T12" fmla="*/ 2147483646 w 101"/>
                  <a:gd name="T13" fmla="*/ 2147483646 h 242"/>
                  <a:gd name="T14" fmla="*/ 2147483646 w 101"/>
                  <a:gd name="T15" fmla="*/ 2147483646 h 242"/>
                  <a:gd name="T16" fmla="*/ 2147483646 w 101"/>
                  <a:gd name="T17" fmla="*/ 2147483646 h 242"/>
                  <a:gd name="T18" fmla="*/ 2147483646 w 101"/>
                  <a:gd name="T19" fmla="*/ 2147483646 h 242"/>
                  <a:gd name="T20" fmla="*/ 2147483646 w 101"/>
                  <a:gd name="T21" fmla="*/ 2147483646 h 242"/>
                  <a:gd name="T22" fmla="*/ 2147483646 w 101"/>
                  <a:gd name="T23" fmla="*/ 2147483646 h 242"/>
                  <a:gd name="T24" fmla="*/ 2147483646 w 101"/>
                  <a:gd name="T25" fmla="*/ 2147483646 h 242"/>
                  <a:gd name="T26" fmla="*/ 2147483646 w 101"/>
                  <a:gd name="T27" fmla="*/ 2147483646 h 242"/>
                  <a:gd name="T28" fmla="*/ 2147483646 w 101"/>
                  <a:gd name="T29" fmla="*/ 2147483646 h 242"/>
                  <a:gd name="T30" fmla="*/ 2147483646 w 101"/>
                  <a:gd name="T31" fmla="*/ 2147483646 h 242"/>
                  <a:gd name="T32" fmla="*/ 2147483646 w 101"/>
                  <a:gd name="T33" fmla="*/ 2147483646 h 242"/>
                  <a:gd name="T34" fmla="*/ 2147483646 w 101"/>
                  <a:gd name="T35" fmla="*/ 2147483646 h 242"/>
                  <a:gd name="T36" fmla="*/ 2147483646 w 101"/>
                  <a:gd name="T37" fmla="*/ 2147483646 h 242"/>
                  <a:gd name="T38" fmla="*/ 2147483646 w 101"/>
                  <a:gd name="T39" fmla="*/ 2147483646 h 242"/>
                  <a:gd name="T40" fmla="*/ 2147483646 w 101"/>
                  <a:gd name="T41" fmla="*/ 2147483646 h 242"/>
                  <a:gd name="T42" fmla="*/ 2147483646 w 101"/>
                  <a:gd name="T43" fmla="*/ 2147483646 h 242"/>
                  <a:gd name="T44" fmla="*/ 2147483646 w 101"/>
                  <a:gd name="T45" fmla="*/ 2147483646 h 242"/>
                  <a:gd name="T46" fmla="*/ 2147483646 w 101"/>
                  <a:gd name="T47" fmla="*/ 2147483646 h 242"/>
                  <a:gd name="T48" fmla="*/ 0 w 101"/>
                  <a:gd name="T49" fmla="*/ 2147483646 h 242"/>
                  <a:gd name="T50" fmla="*/ 2147483646 w 101"/>
                  <a:gd name="T51" fmla="*/ 2147483646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chemeClr val="accent5">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3" name="Freeform 59">
                <a:extLst>
                  <a:ext uri="{FF2B5EF4-FFF2-40B4-BE49-F238E27FC236}">
                    <a16:creationId xmlns:a16="http://schemas.microsoft.com/office/drawing/2014/main" id="{B4BE4DA9-9D4F-45D5-A883-00BB0BA8C893}"/>
                  </a:ext>
                </a:extLst>
              </p:cNvPr>
              <p:cNvSpPr>
                <a:spLocks/>
              </p:cNvSpPr>
              <p:nvPr/>
            </p:nvSpPr>
            <p:spPr bwMode="auto">
              <a:xfrm>
                <a:off x="6383338" y="3106737"/>
                <a:ext cx="563562" cy="668338"/>
              </a:xfrm>
              <a:custGeom>
                <a:avLst/>
                <a:gdLst>
                  <a:gd name="T0" fmla="*/ 2147483646 w 473"/>
                  <a:gd name="T1" fmla="*/ 2147483646 h 421"/>
                  <a:gd name="T2" fmla="*/ 2147483646 w 473"/>
                  <a:gd name="T3" fmla="*/ 2147483646 h 421"/>
                  <a:gd name="T4" fmla="*/ 2147483646 w 473"/>
                  <a:gd name="T5" fmla="*/ 2147483646 h 421"/>
                  <a:gd name="T6" fmla="*/ 2147483646 w 473"/>
                  <a:gd name="T7" fmla="*/ 2147483646 h 421"/>
                  <a:gd name="T8" fmla="*/ 2147483646 w 473"/>
                  <a:gd name="T9" fmla="*/ 2147483646 h 421"/>
                  <a:gd name="T10" fmla="*/ 2147483646 w 473"/>
                  <a:gd name="T11" fmla="*/ 2147483646 h 421"/>
                  <a:gd name="T12" fmla="*/ 2147483646 w 473"/>
                  <a:gd name="T13" fmla="*/ 2147483646 h 421"/>
                  <a:gd name="T14" fmla="*/ 2147483646 w 473"/>
                  <a:gd name="T15" fmla="*/ 2147483646 h 421"/>
                  <a:gd name="T16" fmla="*/ 2147483646 w 473"/>
                  <a:gd name="T17" fmla="*/ 2147483646 h 421"/>
                  <a:gd name="T18" fmla="*/ 2147483646 w 473"/>
                  <a:gd name="T19" fmla="*/ 2147483646 h 421"/>
                  <a:gd name="T20" fmla="*/ 2147483646 w 473"/>
                  <a:gd name="T21" fmla="*/ 2147483646 h 421"/>
                  <a:gd name="T22" fmla="*/ 2147483646 w 473"/>
                  <a:gd name="T23" fmla="*/ 2147483646 h 421"/>
                  <a:gd name="T24" fmla="*/ 2147483646 w 473"/>
                  <a:gd name="T25" fmla="*/ 0 h 421"/>
                  <a:gd name="T26" fmla="*/ 2147483646 w 473"/>
                  <a:gd name="T27" fmla="*/ 2147483646 h 421"/>
                  <a:gd name="T28" fmla="*/ 2147483646 w 473"/>
                  <a:gd name="T29" fmla="*/ 2147483646 h 421"/>
                  <a:gd name="T30" fmla="*/ 2147483646 w 473"/>
                  <a:gd name="T31" fmla="*/ 2147483646 h 421"/>
                  <a:gd name="T32" fmla="*/ 2147483646 w 473"/>
                  <a:gd name="T33" fmla="*/ 2147483646 h 421"/>
                  <a:gd name="T34" fmla="*/ 2147483646 w 473"/>
                  <a:gd name="T35" fmla="*/ 2147483646 h 421"/>
                  <a:gd name="T36" fmla="*/ 2147483646 w 473"/>
                  <a:gd name="T37" fmla="*/ 2147483646 h 421"/>
                  <a:gd name="T38" fmla="*/ 2147483646 w 473"/>
                  <a:gd name="T39" fmla="*/ 2147483646 h 421"/>
                  <a:gd name="T40" fmla="*/ 2147483646 w 473"/>
                  <a:gd name="T41" fmla="*/ 2147483646 h 421"/>
                  <a:gd name="T42" fmla="*/ 2147483646 w 473"/>
                  <a:gd name="T43" fmla="*/ 2147483646 h 421"/>
                  <a:gd name="T44" fmla="*/ 2147483646 w 473"/>
                  <a:gd name="T45" fmla="*/ 2147483646 h 421"/>
                  <a:gd name="T46" fmla="*/ 2147483646 w 473"/>
                  <a:gd name="T47" fmla="*/ 2147483646 h 421"/>
                  <a:gd name="T48" fmla="*/ 2147483646 w 473"/>
                  <a:gd name="T49" fmla="*/ 2147483646 h 421"/>
                  <a:gd name="T50" fmla="*/ 2147483646 w 473"/>
                  <a:gd name="T51" fmla="*/ 2147483646 h 421"/>
                  <a:gd name="T52" fmla="*/ 2147483646 w 473"/>
                  <a:gd name="T53" fmla="*/ 2147483646 h 421"/>
                  <a:gd name="T54" fmla="*/ 2147483646 w 473"/>
                  <a:gd name="T55" fmla="*/ 2147483646 h 421"/>
                  <a:gd name="T56" fmla="*/ 2147483646 w 473"/>
                  <a:gd name="T57" fmla="*/ 2147483646 h 421"/>
                  <a:gd name="T58" fmla="*/ 2147483646 w 473"/>
                  <a:gd name="T59" fmla="*/ 2147483646 h 421"/>
                  <a:gd name="T60" fmla="*/ 2147483646 w 473"/>
                  <a:gd name="T61" fmla="*/ 2147483646 h 421"/>
                  <a:gd name="T62" fmla="*/ 2147483646 w 473"/>
                  <a:gd name="T63" fmla="*/ 2147483646 h 421"/>
                  <a:gd name="T64" fmla="*/ 2147483646 w 473"/>
                  <a:gd name="T65" fmla="*/ 2147483646 h 421"/>
                  <a:gd name="T66" fmla="*/ 2147483646 w 473"/>
                  <a:gd name="T67" fmla="*/ 2147483646 h 421"/>
                  <a:gd name="T68" fmla="*/ 0 w 473"/>
                  <a:gd name="T69" fmla="*/ 2147483646 h 421"/>
                  <a:gd name="T70" fmla="*/ 2147483646 w 473"/>
                  <a:gd name="T71" fmla="*/ 2147483646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4" name="Freeform 60">
                <a:extLst>
                  <a:ext uri="{FF2B5EF4-FFF2-40B4-BE49-F238E27FC236}">
                    <a16:creationId xmlns:a16="http://schemas.microsoft.com/office/drawing/2014/main" id="{CFF1E157-54F3-44B3-B866-FFA146C8C699}"/>
                  </a:ext>
                </a:extLst>
              </p:cNvPr>
              <p:cNvSpPr>
                <a:spLocks/>
              </p:cNvSpPr>
              <p:nvPr/>
            </p:nvSpPr>
            <p:spPr bwMode="auto">
              <a:xfrm>
                <a:off x="6907215" y="3800477"/>
                <a:ext cx="20637" cy="33337"/>
              </a:xfrm>
              <a:custGeom>
                <a:avLst/>
                <a:gdLst>
                  <a:gd name="T0" fmla="*/ 0 w 17"/>
                  <a:gd name="T1" fmla="*/ 2147483646 h 21"/>
                  <a:gd name="T2" fmla="*/ 2147483646 w 17"/>
                  <a:gd name="T3" fmla="*/ 2147483646 h 21"/>
                  <a:gd name="T4" fmla="*/ 2147483646 w 17"/>
                  <a:gd name="T5" fmla="*/ 0 h 21"/>
                  <a:gd name="T6" fmla="*/ 2147483646 w 17"/>
                  <a:gd name="T7" fmla="*/ 2147483646 h 21"/>
                  <a:gd name="T8" fmla="*/ 0 w 17"/>
                  <a:gd name="T9" fmla="*/ 214748364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5" name="Freeform 61">
                <a:extLst>
                  <a:ext uri="{FF2B5EF4-FFF2-40B4-BE49-F238E27FC236}">
                    <a16:creationId xmlns:a16="http://schemas.microsoft.com/office/drawing/2014/main" id="{324D69B6-A2BB-46DC-BD92-C6995A9C4BEA}"/>
                  </a:ext>
                </a:extLst>
              </p:cNvPr>
              <p:cNvSpPr>
                <a:spLocks/>
              </p:cNvSpPr>
              <p:nvPr/>
            </p:nvSpPr>
            <p:spPr bwMode="auto">
              <a:xfrm>
                <a:off x="6923088" y="3675062"/>
                <a:ext cx="176212" cy="139700"/>
              </a:xfrm>
              <a:custGeom>
                <a:avLst/>
                <a:gdLst>
                  <a:gd name="T0" fmla="*/ 2147483646 w 148"/>
                  <a:gd name="T1" fmla="*/ 2147483646 h 87"/>
                  <a:gd name="T2" fmla="*/ 2147483646 w 148"/>
                  <a:gd name="T3" fmla="*/ 2147483646 h 87"/>
                  <a:gd name="T4" fmla="*/ 2147483646 w 148"/>
                  <a:gd name="T5" fmla="*/ 2147483646 h 87"/>
                  <a:gd name="T6" fmla="*/ 2147483646 w 148"/>
                  <a:gd name="T7" fmla="*/ 2147483646 h 87"/>
                  <a:gd name="T8" fmla="*/ 2147483646 w 148"/>
                  <a:gd name="T9" fmla="*/ 2147483646 h 87"/>
                  <a:gd name="T10" fmla="*/ 2147483646 w 148"/>
                  <a:gd name="T11" fmla="*/ 2147483646 h 87"/>
                  <a:gd name="T12" fmla="*/ 2147483646 w 148"/>
                  <a:gd name="T13" fmla="*/ 2147483646 h 87"/>
                  <a:gd name="T14" fmla="*/ 2147483646 w 148"/>
                  <a:gd name="T15" fmla="*/ 0 h 87"/>
                  <a:gd name="T16" fmla="*/ 2147483646 w 148"/>
                  <a:gd name="T17" fmla="*/ 2147483646 h 87"/>
                  <a:gd name="T18" fmla="*/ 2147483646 w 148"/>
                  <a:gd name="T19" fmla="*/ 2147483646 h 87"/>
                  <a:gd name="T20" fmla="*/ 2147483646 w 148"/>
                  <a:gd name="T21" fmla="*/ 2147483646 h 87"/>
                  <a:gd name="T22" fmla="*/ 2147483646 w 148"/>
                  <a:gd name="T23" fmla="*/ 2147483646 h 87"/>
                  <a:gd name="T24" fmla="*/ 2147483646 w 148"/>
                  <a:gd name="T25" fmla="*/ 0 h 87"/>
                  <a:gd name="T26" fmla="*/ 2147483646 w 148"/>
                  <a:gd name="T27" fmla="*/ 2147483646 h 87"/>
                  <a:gd name="T28" fmla="*/ 2147483646 w 148"/>
                  <a:gd name="T29" fmla="*/ 2147483646 h 87"/>
                  <a:gd name="T30" fmla="*/ 2147483646 w 148"/>
                  <a:gd name="T31" fmla="*/ 2147483646 h 87"/>
                  <a:gd name="T32" fmla="*/ 2147483646 w 148"/>
                  <a:gd name="T33" fmla="*/ 2147483646 h 87"/>
                  <a:gd name="T34" fmla="*/ 0 w 148"/>
                  <a:gd name="T35" fmla="*/ 2147483646 h 87"/>
                  <a:gd name="T36" fmla="*/ 2147483646 w 148"/>
                  <a:gd name="T37" fmla="*/ 214748364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6" name="Freeform 62" descr="Light downward diagonal">
                <a:extLst>
                  <a:ext uri="{FF2B5EF4-FFF2-40B4-BE49-F238E27FC236}">
                    <a16:creationId xmlns:a16="http://schemas.microsoft.com/office/drawing/2014/main" id="{64421702-3377-4F7C-A346-5B8CE0E59392}"/>
                  </a:ext>
                </a:extLst>
              </p:cNvPr>
              <p:cNvSpPr>
                <a:spLocks/>
              </p:cNvSpPr>
              <p:nvPr/>
            </p:nvSpPr>
            <p:spPr bwMode="auto">
              <a:xfrm>
                <a:off x="6931027" y="3525839"/>
                <a:ext cx="163513" cy="207963"/>
              </a:xfrm>
              <a:custGeom>
                <a:avLst/>
                <a:gdLst>
                  <a:gd name="T0" fmla="*/ 2147483646 w 138"/>
                  <a:gd name="T1" fmla="*/ 2147483646 h 130"/>
                  <a:gd name="T2" fmla="*/ 2147483646 w 138"/>
                  <a:gd name="T3" fmla="*/ 2147483646 h 130"/>
                  <a:gd name="T4" fmla="*/ 2147483646 w 138"/>
                  <a:gd name="T5" fmla="*/ 2147483646 h 130"/>
                  <a:gd name="T6" fmla="*/ 2147483646 w 138"/>
                  <a:gd name="T7" fmla="*/ 2147483646 h 130"/>
                  <a:gd name="T8" fmla="*/ 2147483646 w 138"/>
                  <a:gd name="T9" fmla="*/ 2147483646 h 130"/>
                  <a:gd name="T10" fmla="*/ 2147483646 w 138"/>
                  <a:gd name="T11" fmla="*/ 2147483646 h 130"/>
                  <a:gd name="T12" fmla="*/ 2147483646 w 138"/>
                  <a:gd name="T13" fmla="*/ 2147483646 h 130"/>
                  <a:gd name="T14" fmla="*/ 2147483646 w 138"/>
                  <a:gd name="T15" fmla="*/ 2147483646 h 130"/>
                  <a:gd name="T16" fmla="*/ 2147483646 w 138"/>
                  <a:gd name="T17" fmla="*/ 2147483646 h 130"/>
                  <a:gd name="T18" fmla="*/ 2147483646 w 138"/>
                  <a:gd name="T19" fmla="*/ 2147483646 h 130"/>
                  <a:gd name="T20" fmla="*/ 2147483646 w 138"/>
                  <a:gd name="T21" fmla="*/ 2147483646 h 130"/>
                  <a:gd name="T22" fmla="*/ 2147483646 w 138"/>
                  <a:gd name="T23" fmla="*/ 2147483646 h 130"/>
                  <a:gd name="T24" fmla="*/ 2147483646 w 138"/>
                  <a:gd name="T25" fmla="*/ 0 h 130"/>
                  <a:gd name="T26" fmla="*/ 0 w 138"/>
                  <a:gd name="T27" fmla="*/ 2147483646 h 130"/>
                  <a:gd name="T28" fmla="*/ 2147483646 w 138"/>
                  <a:gd name="T29" fmla="*/ 2147483646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7" name="Freeform 63" descr="Light downward diagonal">
                <a:extLst>
                  <a:ext uri="{FF2B5EF4-FFF2-40B4-BE49-F238E27FC236}">
                    <a16:creationId xmlns:a16="http://schemas.microsoft.com/office/drawing/2014/main" id="{C8A27D61-E574-410E-87F3-12A4799A58ED}"/>
                  </a:ext>
                </a:extLst>
              </p:cNvPr>
              <p:cNvSpPr>
                <a:spLocks/>
              </p:cNvSpPr>
              <p:nvPr/>
            </p:nvSpPr>
            <p:spPr bwMode="auto">
              <a:xfrm>
                <a:off x="7078665" y="3516314"/>
                <a:ext cx="73025" cy="117475"/>
              </a:xfrm>
              <a:custGeom>
                <a:avLst/>
                <a:gdLst>
                  <a:gd name="T0" fmla="*/ 2147483646 w 62"/>
                  <a:gd name="T1" fmla="*/ 2147483646 h 74"/>
                  <a:gd name="T2" fmla="*/ 2147483646 w 62"/>
                  <a:gd name="T3" fmla="*/ 2147483646 h 74"/>
                  <a:gd name="T4" fmla="*/ 2147483646 w 62"/>
                  <a:gd name="T5" fmla="*/ 2147483646 h 74"/>
                  <a:gd name="T6" fmla="*/ 2147483646 w 62"/>
                  <a:gd name="T7" fmla="*/ 2147483646 h 74"/>
                  <a:gd name="T8" fmla="*/ 2147483646 w 62"/>
                  <a:gd name="T9" fmla="*/ 2147483646 h 74"/>
                  <a:gd name="T10" fmla="*/ 2147483646 w 62"/>
                  <a:gd name="T11" fmla="*/ 2147483646 h 74"/>
                  <a:gd name="T12" fmla="*/ 2147483646 w 62"/>
                  <a:gd name="T13" fmla="*/ 2147483646 h 74"/>
                  <a:gd name="T14" fmla="*/ 2147483646 w 62"/>
                  <a:gd name="T15" fmla="*/ 2147483646 h 74"/>
                  <a:gd name="T16" fmla="*/ 2147483646 w 62"/>
                  <a:gd name="T17" fmla="*/ 2147483646 h 74"/>
                  <a:gd name="T18" fmla="*/ 2147483646 w 62"/>
                  <a:gd name="T19" fmla="*/ 2147483646 h 74"/>
                  <a:gd name="T20" fmla="*/ 2147483646 w 62"/>
                  <a:gd name="T21" fmla="*/ 0 h 74"/>
                  <a:gd name="T22" fmla="*/ 0 w 62"/>
                  <a:gd name="T23" fmla="*/ 2147483646 h 74"/>
                  <a:gd name="T24" fmla="*/ 2147483646 w 62"/>
                  <a:gd name="T25" fmla="*/ 214748364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4"/>
                  <a:gd name="T41" fmla="*/ 62 w 62"/>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4">
                    <a:moveTo>
                      <a:pt x="12" y="73"/>
                    </a:moveTo>
                    <a:lnTo>
                      <a:pt x="38" y="63"/>
                    </a:lnTo>
                    <a:lnTo>
                      <a:pt x="40" y="34"/>
                    </a:lnTo>
                    <a:lnTo>
                      <a:pt x="46" y="41"/>
                    </a:lnTo>
                    <a:lnTo>
                      <a:pt x="48" y="55"/>
                    </a:lnTo>
                    <a:lnTo>
                      <a:pt x="53" y="54"/>
                    </a:lnTo>
                    <a:lnTo>
                      <a:pt x="61" y="41"/>
                    </a:lnTo>
                    <a:lnTo>
                      <a:pt x="53" y="24"/>
                    </a:lnTo>
                    <a:lnTo>
                      <a:pt x="40" y="22"/>
                    </a:lnTo>
                    <a:lnTo>
                      <a:pt x="30" y="2"/>
                    </a:lnTo>
                    <a:lnTo>
                      <a:pt x="21" y="0"/>
                    </a:lnTo>
                    <a:lnTo>
                      <a:pt x="0" y="7"/>
                    </a:lnTo>
                    <a:lnTo>
                      <a:pt x="12" y="73"/>
                    </a:lnTo>
                  </a:path>
                </a:pathLst>
              </a:custGeom>
              <a:solidFill>
                <a:srgbClr val="FFD96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08" name="Freeform 64" descr="5%">
                <a:extLst>
                  <a:ext uri="{FF2B5EF4-FFF2-40B4-BE49-F238E27FC236}">
                    <a16:creationId xmlns:a16="http://schemas.microsoft.com/office/drawing/2014/main" id="{4B21F06A-4382-4F24-A628-6CB10A9EF6EF}"/>
                  </a:ext>
                </a:extLst>
              </p:cNvPr>
              <p:cNvSpPr>
                <a:spLocks/>
              </p:cNvSpPr>
              <p:nvPr/>
            </p:nvSpPr>
            <p:spPr bwMode="auto">
              <a:xfrm>
                <a:off x="6927852" y="3370264"/>
                <a:ext cx="320675" cy="212725"/>
              </a:xfrm>
              <a:custGeom>
                <a:avLst/>
                <a:gdLst>
                  <a:gd name="T0" fmla="*/ 0 w 268"/>
                  <a:gd name="T1" fmla="*/ 2147483646 h 134"/>
                  <a:gd name="T2" fmla="*/ 2147483646 w 268"/>
                  <a:gd name="T3" fmla="*/ 2147483646 h 134"/>
                  <a:gd name="T4" fmla="*/ 2147483646 w 268"/>
                  <a:gd name="T5" fmla="*/ 2147483646 h 134"/>
                  <a:gd name="T6" fmla="*/ 2147483646 w 268"/>
                  <a:gd name="T7" fmla="*/ 2147483646 h 134"/>
                  <a:gd name="T8" fmla="*/ 2147483646 w 268"/>
                  <a:gd name="T9" fmla="*/ 2147483646 h 134"/>
                  <a:gd name="T10" fmla="*/ 2147483646 w 268"/>
                  <a:gd name="T11" fmla="*/ 2147483646 h 134"/>
                  <a:gd name="T12" fmla="*/ 2147483646 w 268"/>
                  <a:gd name="T13" fmla="*/ 2147483646 h 134"/>
                  <a:gd name="T14" fmla="*/ 2147483646 w 268"/>
                  <a:gd name="T15" fmla="*/ 2147483646 h 134"/>
                  <a:gd name="T16" fmla="*/ 2147483646 w 268"/>
                  <a:gd name="T17" fmla="*/ 2147483646 h 134"/>
                  <a:gd name="T18" fmla="*/ 2147483646 w 268"/>
                  <a:gd name="T19" fmla="*/ 2147483646 h 134"/>
                  <a:gd name="T20" fmla="*/ 2147483646 w 268"/>
                  <a:gd name="T21" fmla="*/ 2147483646 h 134"/>
                  <a:gd name="T22" fmla="*/ 2147483646 w 268"/>
                  <a:gd name="T23" fmla="*/ 2147483646 h 134"/>
                  <a:gd name="T24" fmla="*/ 2147483646 w 268"/>
                  <a:gd name="T25" fmla="*/ 2147483646 h 134"/>
                  <a:gd name="T26" fmla="*/ 2147483646 w 268"/>
                  <a:gd name="T27" fmla="*/ 2147483646 h 134"/>
                  <a:gd name="T28" fmla="*/ 2147483646 w 268"/>
                  <a:gd name="T29" fmla="*/ 2147483646 h 134"/>
                  <a:gd name="T30" fmla="*/ 2147483646 w 268"/>
                  <a:gd name="T31" fmla="*/ 2147483646 h 134"/>
                  <a:gd name="T32" fmla="*/ 2147483646 w 268"/>
                  <a:gd name="T33" fmla="*/ 2147483646 h 134"/>
                  <a:gd name="T34" fmla="*/ 2147483646 w 268"/>
                  <a:gd name="T35" fmla="*/ 2147483646 h 134"/>
                  <a:gd name="T36" fmla="*/ 2147483646 w 268"/>
                  <a:gd name="T37" fmla="*/ 2147483646 h 134"/>
                  <a:gd name="T38" fmla="*/ 2147483646 w 268"/>
                  <a:gd name="T39" fmla="*/ 2147483646 h 134"/>
                  <a:gd name="T40" fmla="*/ 2147483646 w 268"/>
                  <a:gd name="T41" fmla="*/ 2147483646 h 134"/>
                  <a:gd name="T42" fmla="*/ 2147483646 w 268"/>
                  <a:gd name="T43" fmla="*/ 2147483646 h 134"/>
                  <a:gd name="T44" fmla="*/ 2147483646 w 268"/>
                  <a:gd name="T45" fmla="*/ 2147483646 h 134"/>
                  <a:gd name="T46" fmla="*/ 2147483646 w 268"/>
                  <a:gd name="T47" fmla="*/ 2147483646 h 134"/>
                  <a:gd name="T48" fmla="*/ 2147483646 w 268"/>
                  <a:gd name="T49" fmla="*/ 2147483646 h 134"/>
                  <a:gd name="T50" fmla="*/ 2147483646 w 268"/>
                  <a:gd name="T51" fmla="*/ 2147483646 h 134"/>
                  <a:gd name="T52" fmla="*/ 2147483646 w 268"/>
                  <a:gd name="T53" fmla="*/ 2147483646 h 134"/>
                  <a:gd name="T54" fmla="*/ 2147483646 w 268"/>
                  <a:gd name="T55" fmla="*/ 0 h 134"/>
                  <a:gd name="T56" fmla="*/ 2147483646 w 268"/>
                  <a:gd name="T57" fmla="*/ 2147483646 h 134"/>
                  <a:gd name="T58" fmla="*/ 2147483646 w 268"/>
                  <a:gd name="T59" fmla="*/ 2147483646 h 134"/>
                  <a:gd name="T60" fmla="*/ 0 w 268"/>
                  <a:gd name="T61" fmla="*/ 2147483646 h 134"/>
                  <a:gd name="T62" fmla="*/ 0 w 268"/>
                  <a:gd name="T63" fmla="*/ 214748364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chemeClr val="accent4">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dirty="0">
                  <a:solidFill>
                    <a:prstClr val="black"/>
                  </a:solidFill>
                  <a:cs typeface="+mn-cs"/>
                </a:endParaRPr>
              </a:p>
            </p:txBody>
          </p:sp>
          <p:sp>
            <p:nvSpPr>
              <p:cNvPr id="109" name="Freeform 65">
                <a:extLst>
                  <a:ext uri="{FF2B5EF4-FFF2-40B4-BE49-F238E27FC236}">
                    <a16:creationId xmlns:a16="http://schemas.microsoft.com/office/drawing/2014/main" id="{DED99E8D-B222-4B41-B1E7-D41E2EE5018B}"/>
                  </a:ext>
                </a:extLst>
              </p:cNvPr>
              <p:cNvSpPr>
                <a:spLocks/>
              </p:cNvSpPr>
              <p:nvPr/>
            </p:nvSpPr>
            <p:spPr bwMode="auto">
              <a:xfrm>
                <a:off x="7183438" y="3576637"/>
                <a:ext cx="30162" cy="31750"/>
              </a:xfrm>
              <a:custGeom>
                <a:avLst/>
                <a:gdLst>
                  <a:gd name="T0" fmla="*/ 0 w 25"/>
                  <a:gd name="T1" fmla="*/ 2147483646 h 20"/>
                  <a:gd name="T2" fmla="*/ 2147483646 w 25"/>
                  <a:gd name="T3" fmla="*/ 0 h 20"/>
                  <a:gd name="T4" fmla="*/ 2147483646 w 25"/>
                  <a:gd name="T5" fmla="*/ 2147483646 h 20"/>
                  <a:gd name="T6" fmla="*/ 0 w 25"/>
                  <a:gd name="T7" fmla="*/ 2147483646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19"/>
                    </a:moveTo>
                    <a:lnTo>
                      <a:pt x="9" y="0"/>
                    </a:lnTo>
                    <a:lnTo>
                      <a:pt x="24" y="8"/>
                    </a:lnTo>
                    <a:lnTo>
                      <a:pt x="0" y="1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10" name="Freeform 66">
                <a:extLst>
                  <a:ext uri="{FF2B5EF4-FFF2-40B4-BE49-F238E27FC236}">
                    <a16:creationId xmlns:a16="http://schemas.microsoft.com/office/drawing/2014/main" id="{06A98051-452A-4B6F-AF9A-1F4B540CE39C}"/>
                  </a:ext>
                </a:extLst>
              </p:cNvPr>
              <p:cNvSpPr>
                <a:spLocks/>
              </p:cNvSpPr>
              <p:nvPr/>
            </p:nvSpPr>
            <p:spPr bwMode="auto">
              <a:xfrm>
                <a:off x="7237413" y="3571875"/>
                <a:ext cx="23812" cy="25400"/>
              </a:xfrm>
              <a:custGeom>
                <a:avLst/>
                <a:gdLst>
                  <a:gd name="T0" fmla="*/ 0 w 19"/>
                  <a:gd name="T1" fmla="*/ 2147483646 h 17"/>
                  <a:gd name="T2" fmla="*/ 2147483646 w 19"/>
                  <a:gd name="T3" fmla="*/ 0 h 17"/>
                  <a:gd name="T4" fmla="*/ 2147483646 w 19"/>
                  <a:gd name="T5" fmla="*/ 2147483646 h 17"/>
                  <a:gd name="T6" fmla="*/ 0 w 19"/>
                  <a:gd name="T7" fmla="*/ 2147483646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16"/>
                    </a:moveTo>
                    <a:lnTo>
                      <a:pt x="9" y="0"/>
                    </a:lnTo>
                    <a:lnTo>
                      <a:pt x="18" y="11"/>
                    </a:lnTo>
                    <a:lnTo>
                      <a:pt x="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11" name="Freeform 67">
                <a:extLst>
                  <a:ext uri="{FF2B5EF4-FFF2-40B4-BE49-F238E27FC236}">
                    <a16:creationId xmlns:a16="http://schemas.microsoft.com/office/drawing/2014/main" id="{A70FA05E-6890-44DD-8F9D-67C158A2B51D}"/>
                  </a:ext>
                </a:extLst>
              </p:cNvPr>
              <p:cNvSpPr>
                <a:spLocks/>
              </p:cNvSpPr>
              <p:nvPr/>
            </p:nvSpPr>
            <p:spPr bwMode="auto">
              <a:xfrm>
                <a:off x="6859590" y="3057527"/>
                <a:ext cx="153987" cy="401637"/>
              </a:xfrm>
              <a:custGeom>
                <a:avLst/>
                <a:gdLst>
                  <a:gd name="T0" fmla="*/ 2147483646 w 129"/>
                  <a:gd name="T1" fmla="*/ 2147483646 h 253"/>
                  <a:gd name="T2" fmla="*/ 2147483646 w 129"/>
                  <a:gd name="T3" fmla="*/ 2147483646 h 253"/>
                  <a:gd name="T4" fmla="*/ 2147483646 w 129"/>
                  <a:gd name="T5" fmla="*/ 2147483646 h 253"/>
                  <a:gd name="T6" fmla="*/ 2147483646 w 129"/>
                  <a:gd name="T7" fmla="*/ 2147483646 h 253"/>
                  <a:gd name="T8" fmla="*/ 2147483646 w 129"/>
                  <a:gd name="T9" fmla="*/ 2147483646 h 253"/>
                  <a:gd name="T10" fmla="*/ 2147483646 w 129"/>
                  <a:gd name="T11" fmla="*/ 2147483646 h 253"/>
                  <a:gd name="T12" fmla="*/ 2147483646 w 129"/>
                  <a:gd name="T13" fmla="*/ 0 h 253"/>
                  <a:gd name="T14" fmla="*/ 0 w 129"/>
                  <a:gd name="T15" fmla="*/ 2147483646 h 253"/>
                  <a:gd name="T16" fmla="*/ 2147483646 w 129"/>
                  <a:gd name="T17" fmla="*/ 2147483646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chemeClr val="accent5">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dirty="0">
                  <a:solidFill>
                    <a:prstClr val="black"/>
                  </a:solidFill>
                  <a:cs typeface="+mn-cs"/>
                </a:endParaRPr>
              </a:p>
            </p:txBody>
          </p:sp>
          <p:sp>
            <p:nvSpPr>
              <p:cNvPr id="112" name="Freeform 68">
                <a:extLst>
                  <a:ext uri="{FF2B5EF4-FFF2-40B4-BE49-F238E27FC236}">
                    <a16:creationId xmlns:a16="http://schemas.microsoft.com/office/drawing/2014/main" id="{1879A06A-E088-4DFE-A7CB-F7A6D26AC94D}"/>
                  </a:ext>
                </a:extLst>
              </p:cNvPr>
              <p:cNvSpPr>
                <a:spLocks/>
              </p:cNvSpPr>
              <p:nvPr/>
            </p:nvSpPr>
            <p:spPr bwMode="auto">
              <a:xfrm>
                <a:off x="6992938" y="2997130"/>
                <a:ext cx="144462" cy="439737"/>
              </a:xfrm>
              <a:custGeom>
                <a:avLst/>
                <a:gdLst>
                  <a:gd name="T0" fmla="*/ 0 w 120"/>
                  <a:gd name="T1" fmla="*/ 2147483646 h 277"/>
                  <a:gd name="T2" fmla="*/ 2147483646 w 120"/>
                  <a:gd name="T3" fmla="*/ 2147483646 h 277"/>
                  <a:gd name="T4" fmla="*/ 2147483646 w 120"/>
                  <a:gd name="T5" fmla="*/ 2147483646 h 277"/>
                  <a:gd name="T6" fmla="*/ 2147483646 w 120"/>
                  <a:gd name="T7" fmla="*/ 2147483646 h 277"/>
                  <a:gd name="T8" fmla="*/ 2147483646 w 120"/>
                  <a:gd name="T9" fmla="*/ 0 h 277"/>
                  <a:gd name="T10" fmla="*/ 2147483646 w 120"/>
                  <a:gd name="T11" fmla="*/ 2147483646 h 277"/>
                  <a:gd name="T12" fmla="*/ 2147483646 w 120"/>
                  <a:gd name="T13" fmla="*/ 2147483646 h 277"/>
                  <a:gd name="T14" fmla="*/ 2147483646 w 120"/>
                  <a:gd name="T15" fmla="*/ 2147483646 h 277"/>
                  <a:gd name="T16" fmla="*/ 2147483646 w 120"/>
                  <a:gd name="T17" fmla="*/ 2147483646 h 277"/>
                  <a:gd name="T18" fmla="*/ 2147483646 w 120"/>
                  <a:gd name="T19" fmla="*/ 2147483646 h 277"/>
                  <a:gd name="T20" fmla="*/ 0 w 120"/>
                  <a:gd name="T21" fmla="*/ 2147483646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chemeClr val="accent4">
                  <a:lumMod val="60000"/>
                  <a:lumOff val="40000"/>
                </a:schemeClr>
              </a:solidFill>
              <a:ln w="12700" cap="rnd">
                <a:solidFill>
                  <a:srgbClr val="000000"/>
                </a:solidFill>
                <a:round/>
                <a:headEnd/>
                <a:tailEnd/>
              </a:ln>
            </p:spPr>
            <p:txBody>
              <a:bodyPr/>
              <a:lstStyle/>
              <a:p>
                <a:pPr eaLnBrk="1" fontAlgn="auto" hangingPunct="1">
                  <a:spcBef>
                    <a:spcPts val="0"/>
                  </a:spcBef>
                  <a:spcAft>
                    <a:spcPts val="0"/>
                  </a:spcAft>
                  <a:defRPr/>
                </a:pPr>
                <a:endParaRPr lang="en-US" kern="0" dirty="0">
                  <a:solidFill>
                    <a:prstClr val="black"/>
                  </a:solidFill>
                  <a:cs typeface="+mn-cs"/>
                </a:endParaRPr>
              </a:p>
            </p:txBody>
          </p:sp>
          <p:sp>
            <p:nvSpPr>
              <p:cNvPr id="113" name="Freeform 69">
                <a:extLst>
                  <a:ext uri="{FF2B5EF4-FFF2-40B4-BE49-F238E27FC236}">
                    <a16:creationId xmlns:a16="http://schemas.microsoft.com/office/drawing/2014/main" id="{C68DF81E-D996-4936-B423-97C1EF761148}"/>
                  </a:ext>
                </a:extLst>
              </p:cNvPr>
              <p:cNvSpPr>
                <a:spLocks/>
              </p:cNvSpPr>
              <p:nvPr/>
            </p:nvSpPr>
            <p:spPr bwMode="auto">
              <a:xfrm>
                <a:off x="7038975" y="2609850"/>
                <a:ext cx="349250" cy="723900"/>
              </a:xfrm>
              <a:custGeom>
                <a:avLst/>
                <a:gdLst>
                  <a:gd name="T0" fmla="*/ 0 w 293"/>
                  <a:gd name="T1" fmla="*/ 2147483646 h 456"/>
                  <a:gd name="T2" fmla="*/ 2147483646 w 293"/>
                  <a:gd name="T3" fmla="*/ 2147483646 h 456"/>
                  <a:gd name="T4" fmla="*/ 2147483646 w 293"/>
                  <a:gd name="T5" fmla="*/ 2147483646 h 456"/>
                  <a:gd name="T6" fmla="*/ 2147483646 w 293"/>
                  <a:gd name="T7" fmla="*/ 2147483646 h 456"/>
                  <a:gd name="T8" fmla="*/ 2147483646 w 293"/>
                  <a:gd name="T9" fmla="*/ 2147483646 h 456"/>
                  <a:gd name="T10" fmla="*/ 2147483646 w 293"/>
                  <a:gd name="T11" fmla="*/ 2147483646 h 456"/>
                  <a:gd name="T12" fmla="*/ 2147483646 w 293"/>
                  <a:gd name="T13" fmla="*/ 2147483646 h 456"/>
                  <a:gd name="T14" fmla="*/ 2147483646 w 293"/>
                  <a:gd name="T15" fmla="*/ 2147483646 h 456"/>
                  <a:gd name="T16" fmla="*/ 2147483646 w 293"/>
                  <a:gd name="T17" fmla="*/ 2147483646 h 456"/>
                  <a:gd name="T18" fmla="*/ 2147483646 w 293"/>
                  <a:gd name="T19" fmla="*/ 0 h 456"/>
                  <a:gd name="T20" fmla="*/ 2147483646 w 293"/>
                  <a:gd name="T21" fmla="*/ 2147483646 h 456"/>
                  <a:gd name="T22" fmla="*/ 2147483646 w 293"/>
                  <a:gd name="T23" fmla="*/ 2147483646 h 456"/>
                  <a:gd name="T24" fmla="*/ 2147483646 w 293"/>
                  <a:gd name="T25" fmla="*/ 2147483646 h 456"/>
                  <a:gd name="T26" fmla="*/ 2147483646 w 293"/>
                  <a:gd name="T27" fmla="*/ 2147483646 h 456"/>
                  <a:gd name="T28" fmla="*/ 2147483646 w 293"/>
                  <a:gd name="T29" fmla="*/ 2147483646 h 456"/>
                  <a:gd name="T30" fmla="*/ 2147483646 w 293"/>
                  <a:gd name="T31" fmla="*/ 2147483646 h 456"/>
                  <a:gd name="T32" fmla="*/ 2147483646 w 293"/>
                  <a:gd name="T33" fmla="*/ 2147483646 h 456"/>
                  <a:gd name="T34" fmla="*/ 2147483646 w 293"/>
                  <a:gd name="T35" fmla="*/ 2147483646 h 456"/>
                  <a:gd name="T36" fmla="*/ 2147483646 w 293"/>
                  <a:gd name="T37" fmla="*/ 2147483646 h 456"/>
                  <a:gd name="T38" fmla="*/ 2147483646 w 293"/>
                  <a:gd name="T39" fmla="*/ 2147483646 h 456"/>
                  <a:gd name="T40" fmla="*/ 2147483646 w 293"/>
                  <a:gd name="T41" fmla="*/ 2147483646 h 456"/>
                  <a:gd name="T42" fmla="*/ 2147483646 w 293"/>
                  <a:gd name="T43" fmla="*/ 2147483646 h 456"/>
                  <a:gd name="T44" fmla="*/ 2147483646 w 293"/>
                  <a:gd name="T45" fmla="*/ 2147483646 h 456"/>
                  <a:gd name="T46" fmla="*/ 2147483646 w 293"/>
                  <a:gd name="T47" fmla="*/ 2147483646 h 456"/>
                  <a:gd name="T48" fmla="*/ 2147483646 w 293"/>
                  <a:gd name="T49" fmla="*/ 2147483646 h 456"/>
                  <a:gd name="T50" fmla="*/ 2147483646 w 293"/>
                  <a:gd name="T51" fmla="*/ 2147483646 h 456"/>
                  <a:gd name="T52" fmla="*/ 2147483646 w 293"/>
                  <a:gd name="T53" fmla="*/ 2147483646 h 456"/>
                  <a:gd name="T54" fmla="*/ 2147483646 w 293"/>
                  <a:gd name="T55" fmla="*/ 2147483646 h 456"/>
                  <a:gd name="T56" fmla="*/ 2147483646 w 293"/>
                  <a:gd name="T57" fmla="*/ 2147483646 h 456"/>
                  <a:gd name="T58" fmla="*/ 2147483646 w 293"/>
                  <a:gd name="T59" fmla="*/ 2147483646 h 456"/>
                  <a:gd name="T60" fmla="*/ 2147483646 w 293"/>
                  <a:gd name="T61" fmla="*/ 2147483646 h 456"/>
                  <a:gd name="T62" fmla="*/ 2147483646 w 293"/>
                  <a:gd name="T63" fmla="*/ 2147483646 h 456"/>
                  <a:gd name="T64" fmla="*/ 2147483646 w 293"/>
                  <a:gd name="T65" fmla="*/ 2147483646 h 456"/>
                  <a:gd name="T66" fmla="*/ 0 w 293"/>
                  <a:gd name="T67" fmla="*/ 2147483646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rgbClr val="9DC3E6"/>
              </a:solidFill>
              <a:ln w="12700" cap="rnd">
                <a:solidFill>
                  <a:srgbClr val="000000"/>
                </a:solidFill>
                <a:round/>
                <a:headEnd/>
                <a:tailEnd/>
              </a:ln>
            </p:spPr>
            <p:txBody>
              <a:bodyPr/>
              <a:lstStyle/>
              <a:p>
                <a:pPr eaLnBrk="1" fontAlgn="auto" hangingPunct="1">
                  <a:spcBef>
                    <a:spcPts val="0"/>
                  </a:spcBef>
                  <a:spcAft>
                    <a:spcPts val="0"/>
                  </a:spcAft>
                  <a:defRPr/>
                </a:pPr>
                <a:endParaRPr lang="en-US" kern="0">
                  <a:solidFill>
                    <a:prstClr val="black"/>
                  </a:solidFill>
                  <a:cs typeface="+mn-cs"/>
                </a:endParaRPr>
              </a:p>
            </p:txBody>
          </p:sp>
          <p:sp>
            <p:nvSpPr>
              <p:cNvPr id="114" name="Rectangle 70">
                <a:extLst>
                  <a:ext uri="{FF2B5EF4-FFF2-40B4-BE49-F238E27FC236}">
                    <a16:creationId xmlns:a16="http://schemas.microsoft.com/office/drawing/2014/main" id="{0C2D17F8-602D-4FAF-9ACB-D8758206C419}"/>
                  </a:ext>
                </a:extLst>
              </p:cNvPr>
              <p:cNvSpPr>
                <a:spLocks noChangeArrowheads="1"/>
              </p:cNvSpPr>
              <p:nvPr/>
            </p:nvSpPr>
            <p:spPr bwMode="auto">
              <a:xfrm>
                <a:off x="7042522" y="2832224"/>
                <a:ext cx="32634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ME</a:t>
                </a:r>
              </a:p>
            </p:txBody>
          </p:sp>
          <p:sp>
            <p:nvSpPr>
              <p:cNvPr id="115" name="Rectangle 71" descr="Light downward diagonal">
                <a:extLst>
                  <a:ext uri="{FF2B5EF4-FFF2-40B4-BE49-F238E27FC236}">
                    <a16:creationId xmlns:a16="http://schemas.microsoft.com/office/drawing/2014/main" id="{8869D9D8-8EB2-47CD-8F95-79B2BD95895E}"/>
                  </a:ext>
                </a:extLst>
              </p:cNvPr>
              <p:cNvSpPr>
                <a:spLocks noChangeArrowheads="1"/>
              </p:cNvSpPr>
              <p:nvPr/>
            </p:nvSpPr>
            <p:spPr bwMode="auto">
              <a:xfrm>
                <a:off x="6971999" y="3565919"/>
                <a:ext cx="363680"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RI</a:t>
                </a:r>
              </a:p>
            </p:txBody>
          </p:sp>
          <p:sp>
            <p:nvSpPr>
              <p:cNvPr id="116" name="Rectangle 72">
                <a:extLst>
                  <a:ext uri="{FF2B5EF4-FFF2-40B4-BE49-F238E27FC236}">
                    <a16:creationId xmlns:a16="http://schemas.microsoft.com/office/drawing/2014/main" id="{2860A8A8-C6A0-4ED6-B6D8-1D5150A5EFA1}"/>
                  </a:ext>
                </a:extLst>
              </p:cNvPr>
              <p:cNvSpPr>
                <a:spLocks noChangeArrowheads="1"/>
              </p:cNvSpPr>
              <p:nvPr/>
            </p:nvSpPr>
            <p:spPr bwMode="auto">
              <a:xfrm>
                <a:off x="6788085" y="3076242"/>
                <a:ext cx="30698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VT</a:t>
                </a:r>
              </a:p>
            </p:txBody>
          </p:sp>
          <p:sp>
            <p:nvSpPr>
              <p:cNvPr id="117" name="Rectangle 73">
                <a:extLst>
                  <a:ext uri="{FF2B5EF4-FFF2-40B4-BE49-F238E27FC236}">
                    <a16:creationId xmlns:a16="http://schemas.microsoft.com/office/drawing/2014/main" id="{33850099-9A01-4477-85D0-197890A614E8}"/>
                  </a:ext>
                </a:extLst>
              </p:cNvPr>
              <p:cNvSpPr>
                <a:spLocks noChangeArrowheads="1"/>
              </p:cNvSpPr>
              <p:nvPr/>
            </p:nvSpPr>
            <p:spPr bwMode="auto">
              <a:xfrm>
                <a:off x="6902858" y="3218724"/>
                <a:ext cx="323578"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NH</a:t>
                </a:r>
              </a:p>
            </p:txBody>
          </p:sp>
          <p:sp>
            <p:nvSpPr>
              <p:cNvPr id="118" name="Rectangle 74">
                <a:extLst>
                  <a:ext uri="{FF2B5EF4-FFF2-40B4-BE49-F238E27FC236}">
                    <a16:creationId xmlns:a16="http://schemas.microsoft.com/office/drawing/2014/main" id="{98B3C968-704C-4056-A15D-D536E84D49E6}"/>
                  </a:ext>
                </a:extLst>
              </p:cNvPr>
              <p:cNvSpPr>
                <a:spLocks noChangeArrowheads="1"/>
              </p:cNvSpPr>
              <p:nvPr/>
            </p:nvSpPr>
            <p:spPr bwMode="auto">
              <a:xfrm>
                <a:off x="6937206" y="3377829"/>
                <a:ext cx="260446" cy="36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000" b="1" kern="0">
                    <a:solidFill>
                      <a:srgbClr val="000000"/>
                    </a:solidFill>
                    <a:cs typeface="Times New Roman" panose="02020603050405020304" pitchFamily="18" charset="0"/>
                  </a:rPr>
                  <a:t>MA</a:t>
                </a:r>
              </a:p>
            </p:txBody>
          </p:sp>
          <p:sp>
            <p:nvSpPr>
              <p:cNvPr id="119" name="Rectangle 75">
                <a:extLst>
                  <a:ext uri="{FF2B5EF4-FFF2-40B4-BE49-F238E27FC236}">
                    <a16:creationId xmlns:a16="http://schemas.microsoft.com/office/drawing/2014/main" id="{B5B670DA-3DC7-411E-8254-852151FFA0AD}"/>
                  </a:ext>
                </a:extLst>
              </p:cNvPr>
              <p:cNvSpPr>
                <a:spLocks noChangeArrowheads="1"/>
              </p:cNvSpPr>
              <p:nvPr/>
            </p:nvSpPr>
            <p:spPr bwMode="auto">
              <a:xfrm>
                <a:off x="6616617" y="3295696"/>
                <a:ext cx="31804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NY</a:t>
                </a:r>
              </a:p>
            </p:txBody>
          </p:sp>
          <p:sp>
            <p:nvSpPr>
              <p:cNvPr id="120" name="Rectangle 76">
                <a:extLst>
                  <a:ext uri="{FF2B5EF4-FFF2-40B4-BE49-F238E27FC236}">
                    <a16:creationId xmlns:a16="http://schemas.microsoft.com/office/drawing/2014/main" id="{E908BBAC-C36C-4750-B70A-D22CB047353C}"/>
                  </a:ext>
                </a:extLst>
              </p:cNvPr>
              <p:cNvSpPr>
                <a:spLocks noChangeArrowheads="1"/>
              </p:cNvSpPr>
              <p:nvPr/>
            </p:nvSpPr>
            <p:spPr bwMode="auto">
              <a:xfrm>
                <a:off x="6847546" y="3506961"/>
                <a:ext cx="330492"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CT</a:t>
                </a:r>
              </a:p>
            </p:txBody>
          </p:sp>
          <p:sp>
            <p:nvSpPr>
              <p:cNvPr id="121" name="Rectangle 77">
                <a:extLst>
                  <a:ext uri="{FF2B5EF4-FFF2-40B4-BE49-F238E27FC236}">
                    <a16:creationId xmlns:a16="http://schemas.microsoft.com/office/drawing/2014/main" id="{A848E7B0-E7E1-4E8D-BA3D-0618C96D8399}"/>
                  </a:ext>
                </a:extLst>
              </p:cNvPr>
              <p:cNvSpPr>
                <a:spLocks noChangeArrowheads="1"/>
              </p:cNvSpPr>
              <p:nvPr/>
            </p:nvSpPr>
            <p:spPr bwMode="auto">
              <a:xfrm>
                <a:off x="6382921" y="3711675"/>
                <a:ext cx="37059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PA</a:t>
                </a:r>
              </a:p>
            </p:txBody>
          </p:sp>
          <p:sp>
            <p:nvSpPr>
              <p:cNvPr id="122" name="Rectangle 78">
                <a:extLst>
                  <a:ext uri="{FF2B5EF4-FFF2-40B4-BE49-F238E27FC236}">
                    <a16:creationId xmlns:a16="http://schemas.microsoft.com/office/drawing/2014/main" id="{EAEC45EB-18E9-40A2-95C1-8ADD831155E4}"/>
                  </a:ext>
                </a:extLst>
              </p:cNvPr>
              <p:cNvSpPr>
                <a:spLocks noChangeArrowheads="1"/>
              </p:cNvSpPr>
              <p:nvPr/>
            </p:nvSpPr>
            <p:spPr bwMode="auto">
              <a:xfrm>
                <a:off x="6731389" y="3867258"/>
                <a:ext cx="30698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NJ</a:t>
                </a:r>
              </a:p>
            </p:txBody>
          </p:sp>
          <p:sp>
            <p:nvSpPr>
              <p:cNvPr id="123" name="Rectangle 80">
                <a:extLst>
                  <a:ext uri="{FF2B5EF4-FFF2-40B4-BE49-F238E27FC236}">
                    <a16:creationId xmlns:a16="http://schemas.microsoft.com/office/drawing/2014/main" id="{CC8FEA19-6582-48D1-88F3-A5673B9BD6E1}"/>
                  </a:ext>
                </a:extLst>
              </p:cNvPr>
              <p:cNvSpPr>
                <a:spLocks noChangeArrowheads="1"/>
              </p:cNvSpPr>
              <p:nvPr/>
            </p:nvSpPr>
            <p:spPr bwMode="auto">
              <a:xfrm>
                <a:off x="6799148" y="4037580"/>
                <a:ext cx="31804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DE</a:t>
                </a:r>
              </a:p>
            </p:txBody>
          </p:sp>
          <p:sp>
            <p:nvSpPr>
              <p:cNvPr id="124" name="Rectangle 81">
                <a:extLst>
                  <a:ext uri="{FF2B5EF4-FFF2-40B4-BE49-F238E27FC236}">
                    <a16:creationId xmlns:a16="http://schemas.microsoft.com/office/drawing/2014/main" id="{8D6D2ADE-3542-4338-9135-8427DE80A814}"/>
                  </a:ext>
                </a:extLst>
              </p:cNvPr>
              <p:cNvSpPr>
                <a:spLocks noChangeArrowheads="1"/>
              </p:cNvSpPr>
              <p:nvPr/>
            </p:nvSpPr>
            <p:spPr bwMode="auto">
              <a:xfrm>
                <a:off x="6175500" y="4137480"/>
                <a:ext cx="38027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WV</a:t>
                </a:r>
              </a:p>
            </p:txBody>
          </p:sp>
          <p:sp>
            <p:nvSpPr>
              <p:cNvPr id="125" name="Rectangle 82">
                <a:extLst>
                  <a:ext uri="{FF2B5EF4-FFF2-40B4-BE49-F238E27FC236}">
                    <a16:creationId xmlns:a16="http://schemas.microsoft.com/office/drawing/2014/main" id="{3050F4BB-E370-4A9B-A262-BCEF9EA61FE5}"/>
                  </a:ext>
                </a:extLst>
              </p:cNvPr>
              <p:cNvSpPr>
                <a:spLocks noChangeArrowheads="1"/>
              </p:cNvSpPr>
              <p:nvPr/>
            </p:nvSpPr>
            <p:spPr bwMode="auto">
              <a:xfrm>
                <a:off x="6456211" y="4556734"/>
                <a:ext cx="32219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prstClr val="black"/>
                    </a:solidFill>
                    <a:latin typeface="Calibri" panose="020F0502020204030204"/>
                    <a:cs typeface="Times New Roman" panose="02020603050405020304" pitchFamily="18" charset="0"/>
                  </a:rPr>
                  <a:t>NC</a:t>
                </a:r>
              </a:p>
            </p:txBody>
          </p:sp>
          <p:sp>
            <p:nvSpPr>
              <p:cNvPr id="126" name="Rectangle 83">
                <a:extLst>
                  <a:ext uri="{FF2B5EF4-FFF2-40B4-BE49-F238E27FC236}">
                    <a16:creationId xmlns:a16="http://schemas.microsoft.com/office/drawing/2014/main" id="{C7B87712-C12C-445B-BDE5-A48213A624B4}"/>
                  </a:ext>
                </a:extLst>
              </p:cNvPr>
              <p:cNvSpPr>
                <a:spLocks noChangeArrowheads="1"/>
              </p:cNvSpPr>
              <p:nvPr/>
            </p:nvSpPr>
            <p:spPr bwMode="auto">
              <a:xfrm>
                <a:off x="6313781" y="4913755"/>
                <a:ext cx="31666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SC</a:t>
                </a:r>
              </a:p>
            </p:txBody>
          </p:sp>
          <p:sp>
            <p:nvSpPr>
              <p:cNvPr id="127" name="Rectangle 84">
                <a:extLst>
                  <a:ext uri="{FF2B5EF4-FFF2-40B4-BE49-F238E27FC236}">
                    <a16:creationId xmlns:a16="http://schemas.microsoft.com/office/drawing/2014/main" id="{3EF6874B-0783-44D4-BCD4-87A971158A89}"/>
                  </a:ext>
                </a:extLst>
              </p:cNvPr>
              <p:cNvSpPr>
                <a:spLocks noChangeArrowheads="1"/>
              </p:cNvSpPr>
              <p:nvPr/>
            </p:nvSpPr>
            <p:spPr bwMode="auto">
              <a:xfrm>
                <a:off x="6077320" y="5165963"/>
                <a:ext cx="32772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GA</a:t>
                </a:r>
              </a:p>
            </p:txBody>
          </p:sp>
          <p:sp>
            <p:nvSpPr>
              <p:cNvPr id="128" name="Rectangle 85">
                <a:extLst>
                  <a:ext uri="{FF2B5EF4-FFF2-40B4-BE49-F238E27FC236}">
                    <a16:creationId xmlns:a16="http://schemas.microsoft.com/office/drawing/2014/main" id="{F63582EB-D143-45D6-B2FF-A11561E12721}"/>
                  </a:ext>
                </a:extLst>
              </p:cNvPr>
              <p:cNvSpPr>
                <a:spLocks noChangeArrowheads="1"/>
              </p:cNvSpPr>
              <p:nvPr/>
            </p:nvSpPr>
            <p:spPr bwMode="auto">
              <a:xfrm>
                <a:off x="6241874" y="5724423"/>
                <a:ext cx="40516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FL</a:t>
                </a:r>
              </a:p>
            </p:txBody>
          </p:sp>
          <p:sp>
            <p:nvSpPr>
              <p:cNvPr id="129" name="Rectangle 86">
                <a:extLst>
                  <a:ext uri="{FF2B5EF4-FFF2-40B4-BE49-F238E27FC236}">
                    <a16:creationId xmlns:a16="http://schemas.microsoft.com/office/drawing/2014/main" id="{1ED30CBF-B873-42CB-8567-CFACCD2DCF8F}"/>
                  </a:ext>
                </a:extLst>
              </p:cNvPr>
              <p:cNvSpPr>
                <a:spLocks noChangeArrowheads="1"/>
              </p:cNvSpPr>
              <p:nvPr/>
            </p:nvSpPr>
            <p:spPr bwMode="auto">
              <a:xfrm>
                <a:off x="5427399" y="4042493"/>
                <a:ext cx="268265"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IL</a:t>
                </a:r>
              </a:p>
            </p:txBody>
          </p:sp>
          <p:sp>
            <p:nvSpPr>
              <p:cNvPr id="130" name="Rectangle 87">
                <a:extLst>
                  <a:ext uri="{FF2B5EF4-FFF2-40B4-BE49-F238E27FC236}">
                    <a16:creationId xmlns:a16="http://schemas.microsoft.com/office/drawing/2014/main" id="{A2C29DE6-C009-4931-83D2-91C033246595}"/>
                  </a:ext>
                </a:extLst>
              </p:cNvPr>
              <p:cNvSpPr>
                <a:spLocks noChangeArrowheads="1"/>
              </p:cNvSpPr>
              <p:nvPr/>
            </p:nvSpPr>
            <p:spPr bwMode="auto">
              <a:xfrm>
                <a:off x="5983289" y="3967158"/>
                <a:ext cx="329109"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OH</a:t>
                </a:r>
              </a:p>
            </p:txBody>
          </p:sp>
          <p:sp>
            <p:nvSpPr>
              <p:cNvPr id="131" name="Rectangle 88">
                <a:extLst>
                  <a:ext uri="{FF2B5EF4-FFF2-40B4-BE49-F238E27FC236}">
                    <a16:creationId xmlns:a16="http://schemas.microsoft.com/office/drawing/2014/main" id="{B7A61270-8EBE-4EA1-BAA8-D750A0149C71}"/>
                  </a:ext>
                </a:extLst>
              </p:cNvPr>
              <p:cNvSpPr>
                <a:spLocks noChangeArrowheads="1"/>
              </p:cNvSpPr>
              <p:nvPr/>
            </p:nvSpPr>
            <p:spPr bwMode="auto">
              <a:xfrm>
                <a:off x="5699813" y="4027754"/>
                <a:ext cx="280711"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IN</a:t>
                </a:r>
              </a:p>
            </p:txBody>
          </p:sp>
          <p:sp>
            <p:nvSpPr>
              <p:cNvPr id="132" name="Rectangle 89">
                <a:extLst>
                  <a:ext uri="{FF2B5EF4-FFF2-40B4-BE49-F238E27FC236}">
                    <a16:creationId xmlns:a16="http://schemas.microsoft.com/office/drawing/2014/main" id="{C55FFEE0-C074-4E33-BE7E-FB27CF6F9D53}"/>
                  </a:ext>
                </a:extLst>
              </p:cNvPr>
              <p:cNvSpPr>
                <a:spLocks noChangeArrowheads="1"/>
              </p:cNvSpPr>
              <p:nvPr/>
            </p:nvSpPr>
            <p:spPr bwMode="auto">
              <a:xfrm>
                <a:off x="5756508" y="3384132"/>
                <a:ext cx="290390" cy="364549"/>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MI</a:t>
                </a:r>
              </a:p>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 </a:t>
                </a:r>
              </a:p>
            </p:txBody>
          </p:sp>
          <p:sp>
            <p:nvSpPr>
              <p:cNvPr id="133" name="Rectangle 90">
                <a:extLst>
                  <a:ext uri="{FF2B5EF4-FFF2-40B4-BE49-F238E27FC236}">
                    <a16:creationId xmlns:a16="http://schemas.microsoft.com/office/drawing/2014/main" id="{2874EF5E-8832-4FE8-8D79-4D79E213186C}"/>
                  </a:ext>
                </a:extLst>
              </p:cNvPr>
              <p:cNvSpPr>
                <a:spLocks noChangeArrowheads="1"/>
              </p:cNvSpPr>
              <p:nvPr/>
            </p:nvSpPr>
            <p:spPr bwMode="auto">
              <a:xfrm>
                <a:off x="5314009" y="3335001"/>
                <a:ext cx="30145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WI</a:t>
                </a:r>
              </a:p>
            </p:txBody>
          </p:sp>
          <p:sp>
            <p:nvSpPr>
              <p:cNvPr id="134" name="Rectangle 91">
                <a:extLst>
                  <a:ext uri="{FF2B5EF4-FFF2-40B4-BE49-F238E27FC236}">
                    <a16:creationId xmlns:a16="http://schemas.microsoft.com/office/drawing/2014/main" id="{D1D9A32E-C708-4AF7-98E0-FE3CB52C478B}"/>
                  </a:ext>
                </a:extLst>
              </p:cNvPr>
              <p:cNvSpPr>
                <a:spLocks noChangeArrowheads="1"/>
              </p:cNvSpPr>
              <p:nvPr/>
            </p:nvSpPr>
            <p:spPr bwMode="auto">
              <a:xfrm>
                <a:off x="5876812" y="4320904"/>
                <a:ext cx="31804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prstClr val="black"/>
                    </a:solidFill>
                    <a:latin typeface="Calibri" panose="020F0502020204030204"/>
                    <a:cs typeface="Times New Roman" panose="02020603050405020304" pitchFamily="18" charset="0"/>
                  </a:rPr>
                  <a:t>KY</a:t>
                </a:r>
              </a:p>
            </p:txBody>
          </p:sp>
          <p:sp>
            <p:nvSpPr>
              <p:cNvPr id="135" name="Rectangle 92">
                <a:extLst>
                  <a:ext uri="{FF2B5EF4-FFF2-40B4-BE49-F238E27FC236}">
                    <a16:creationId xmlns:a16="http://schemas.microsoft.com/office/drawing/2014/main" id="{AE518B8C-249D-4B42-B782-D583782D24E0}"/>
                  </a:ext>
                </a:extLst>
              </p:cNvPr>
              <p:cNvSpPr>
                <a:spLocks noChangeArrowheads="1"/>
              </p:cNvSpPr>
              <p:nvPr/>
            </p:nvSpPr>
            <p:spPr bwMode="auto">
              <a:xfrm>
                <a:off x="5638969" y="4709042"/>
                <a:ext cx="312515"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prstClr val="black"/>
                    </a:solidFill>
                    <a:latin typeface="Calibri" panose="020F0502020204030204"/>
                    <a:cs typeface="Times New Roman" panose="02020603050405020304" pitchFamily="18" charset="0"/>
                  </a:rPr>
                  <a:t>TN</a:t>
                </a:r>
                <a:endParaRPr lang="en-US" altLang="en-US" sz="1000" b="1" kern="0" dirty="0">
                  <a:solidFill>
                    <a:prstClr val="white"/>
                  </a:solidFill>
                  <a:latin typeface="Calibri" panose="020F0502020204030204"/>
                  <a:cs typeface="Times New Roman" panose="02020603050405020304" pitchFamily="18" charset="0"/>
                </a:endParaRPr>
              </a:p>
            </p:txBody>
          </p:sp>
          <p:sp>
            <p:nvSpPr>
              <p:cNvPr id="136" name="Rectangle 93">
                <a:extLst>
                  <a:ext uri="{FF2B5EF4-FFF2-40B4-BE49-F238E27FC236}">
                    <a16:creationId xmlns:a16="http://schemas.microsoft.com/office/drawing/2014/main" id="{6A0B4AF8-09C5-4C1F-B9CE-7C45C3777ABC}"/>
                  </a:ext>
                </a:extLst>
              </p:cNvPr>
              <p:cNvSpPr>
                <a:spLocks noChangeArrowheads="1"/>
              </p:cNvSpPr>
              <p:nvPr/>
            </p:nvSpPr>
            <p:spPr bwMode="auto">
              <a:xfrm>
                <a:off x="5716406" y="5146311"/>
                <a:ext cx="312515"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AL</a:t>
                </a:r>
              </a:p>
            </p:txBody>
          </p:sp>
          <p:sp>
            <p:nvSpPr>
              <p:cNvPr id="137" name="Rectangle 94">
                <a:extLst>
                  <a:ext uri="{FF2B5EF4-FFF2-40B4-BE49-F238E27FC236}">
                    <a16:creationId xmlns:a16="http://schemas.microsoft.com/office/drawing/2014/main" id="{E9FDA235-4E2A-4C85-829C-124F447664A6}"/>
                  </a:ext>
                </a:extLst>
              </p:cNvPr>
              <p:cNvSpPr>
                <a:spLocks noChangeArrowheads="1"/>
              </p:cNvSpPr>
              <p:nvPr/>
            </p:nvSpPr>
            <p:spPr bwMode="auto">
              <a:xfrm>
                <a:off x="5426016" y="5208544"/>
                <a:ext cx="324961"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MS</a:t>
                </a:r>
              </a:p>
            </p:txBody>
          </p:sp>
          <p:sp>
            <p:nvSpPr>
              <p:cNvPr id="138" name="Rectangle 95">
                <a:extLst>
                  <a:ext uri="{FF2B5EF4-FFF2-40B4-BE49-F238E27FC236}">
                    <a16:creationId xmlns:a16="http://schemas.microsoft.com/office/drawing/2014/main" id="{08F9561F-424D-4DE9-9D32-DB85E848300C}"/>
                  </a:ext>
                </a:extLst>
              </p:cNvPr>
              <p:cNvSpPr>
                <a:spLocks noChangeArrowheads="1"/>
              </p:cNvSpPr>
              <p:nvPr/>
            </p:nvSpPr>
            <p:spPr bwMode="auto">
              <a:xfrm>
                <a:off x="5125947" y="4913755"/>
                <a:ext cx="323578"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AR</a:t>
                </a:r>
              </a:p>
            </p:txBody>
          </p:sp>
          <p:sp>
            <p:nvSpPr>
              <p:cNvPr id="139" name="Rectangle 96">
                <a:extLst>
                  <a:ext uri="{FF2B5EF4-FFF2-40B4-BE49-F238E27FC236}">
                    <a16:creationId xmlns:a16="http://schemas.microsoft.com/office/drawing/2014/main" id="{40C827BE-984B-4A2A-945D-0853B0A41F29}"/>
                  </a:ext>
                </a:extLst>
              </p:cNvPr>
              <p:cNvSpPr>
                <a:spLocks noChangeArrowheads="1"/>
              </p:cNvSpPr>
              <p:nvPr/>
            </p:nvSpPr>
            <p:spPr bwMode="auto">
              <a:xfrm>
                <a:off x="5164665" y="5465665"/>
                <a:ext cx="312515"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LA</a:t>
                </a:r>
              </a:p>
            </p:txBody>
          </p:sp>
          <p:sp>
            <p:nvSpPr>
              <p:cNvPr id="140" name="Rectangle 97">
                <a:extLst>
                  <a:ext uri="{FF2B5EF4-FFF2-40B4-BE49-F238E27FC236}">
                    <a16:creationId xmlns:a16="http://schemas.microsoft.com/office/drawing/2014/main" id="{81346303-33D2-44AB-A789-D22085E02AD4}"/>
                  </a:ext>
                </a:extLst>
              </p:cNvPr>
              <p:cNvSpPr>
                <a:spLocks noChangeArrowheads="1"/>
              </p:cNvSpPr>
              <p:nvPr/>
            </p:nvSpPr>
            <p:spPr bwMode="auto">
              <a:xfrm>
                <a:off x="4332213" y="5388692"/>
                <a:ext cx="331875"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TX </a:t>
                </a:r>
              </a:p>
            </p:txBody>
          </p:sp>
          <p:sp>
            <p:nvSpPr>
              <p:cNvPr id="141" name="Rectangle 98">
                <a:extLst>
                  <a:ext uri="{FF2B5EF4-FFF2-40B4-BE49-F238E27FC236}">
                    <a16:creationId xmlns:a16="http://schemas.microsoft.com/office/drawing/2014/main" id="{77D69727-D403-4C94-BAAB-32FBE80B264C}"/>
                  </a:ext>
                </a:extLst>
              </p:cNvPr>
              <p:cNvSpPr>
                <a:spLocks noChangeArrowheads="1"/>
              </p:cNvSpPr>
              <p:nvPr/>
            </p:nvSpPr>
            <p:spPr bwMode="auto">
              <a:xfrm>
                <a:off x="4688978" y="4830233"/>
                <a:ext cx="329109"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OK</a:t>
                </a:r>
              </a:p>
            </p:txBody>
          </p:sp>
          <p:sp>
            <p:nvSpPr>
              <p:cNvPr id="142" name="Rectangle 99">
                <a:extLst>
                  <a:ext uri="{FF2B5EF4-FFF2-40B4-BE49-F238E27FC236}">
                    <a16:creationId xmlns:a16="http://schemas.microsoft.com/office/drawing/2014/main" id="{6B57BBA7-E1B9-44B1-B114-6467A9A970D4}"/>
                  </a:ext>
                </a:extLst>
              </p:cNvPr>
              <p:cNvSpPr>
                <a:spLocks noChangeArrowheads="1"/>
              </p:cNvSpPr>
              <p:nvPr/>
            </p:nvSpPr>
            <p:spPr bwMode="auto">
              <a:xfrm>
                <a:off x="5113501" y="4368398"/>
                <a:ext cx="33740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MO</a:t>
                </a:r>
              </a:p>
            </p:txBody>
          </p:sp>
          <p:sp>
            <p:nvSpPr>
              <p:cNvPr id="143" name="Rectangle 100">
                <a:extLst>
                  <a:ext uri="{FF2B5EF4-FFF2-40B4-BE49-F238E27FC236}">
                    <a16:creationId xmlns:a16="http://schemas.microsoft.com/office/drawing/2014/main" id="{9FE32975-8BAE-4697-8722-090AB168E641}"/>
                  </a:ext>
                </a:extLst>
              </p:cNvPr>
              <p:cNvSpPr>
                <a:spLocks noChangeArrowheads="1"/>
              </p:cNvSpPr>
              <p:nvPr/>
            </p:nvSpPr>
            <p:spPr bwMode="auto">
              <a:xfrm>
                <a:off x="4575588" y="4261946"/>
                <a:ext cx="31666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KS</a:t>
                </a:r>
              </a:p>
            </p:txBody>
          </p:sp>
          <p:sp>
            <p:nvSpPr>
              <p:cNvPr id="144" name="Rectangle 101">
                <a:extLst>
                  <a:ext uri="{FF2B5EF4-FFF2-40B4-BE49-F238E27FC236}">
                    <a16:creationId xmlns:a16="http://schemas.microsoft.com/office/drawing/2014/main" id="{C9E0217E-4D67-44D3-B60D-D3D9BB8B4A73}"/>
                  </a:ext>
                </a:extLst>
              </p:cNvPr>
              <p:cNvSpPr>
                <a:spLocks noChangeArrowheads="1"/>
              </p:cNvSpPr>
              <p:nvPr/>
            </p:nvSpPr>
            <p:spPr bwMode="auto">
              <a:xfrm>
                <a:off x="5033298" y="3757531"/>
                <a:ext cx="28209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prstClr val="black"/>
                    </a:solidFill>
                    <a:latin typeface="Calibri" panose="020F0502020204030204"/>
                    <a:cs typeface="Times New Roman" panose="02020603050405020304" pitchFamily="18" charset="0"/>
                  </a:rPr>
                  <a:t>IA</a:t>
                </a:r>
                <a:endParaRPr lang="en-US" altLang="en-US" sz="1000" b="1" kern="0" baseline="30000">
                  <a:solidFill>
                    <a:prstClr val="black"/>
                  </a:solidFill>
                  <a:latin typeface="Calibri" panose="020F0502020204030204"/>
                  <a:cs typeface="Times New Roman" panose="02020603050405020304" pitchFamily="18" charset="0"/>
                </a:endParaRPr>
              </a:p>
            </p:txBody>
          </p:sp>
          <p:sp>
            <p:nvSpPr>
              <p:cNvPr id="145" name="Rectangle 102">
                <a:extLst>
                  <a:ext uri="{FF2B5EF4-FFF2-40B4-BE49-F238E27FC236}">
                    <a16:creationId xmlns:a16="http://schemas.microsoft.com/office/drawing/2014/main" id="{FC18CB4C-67D1-4B36-B634-36EC05B1996E}"/>
                  </a:ext>
                </a:extLst>
              </p:cNvPr>
              <p:cNvSpPr>
                <a:spLocks noChangeArrowheads="1"/>
              </p:cNvSpPr>
              <p:nvPr/>
            </p:nvSpPr>
            <p:spPr bwMode="auto">
              <a:xfrm>
                <a:off x="4917142" y="3146665"/>
                <a:ext cx="333258"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MN</a:t>
                </a:r>
              </a:p>
            </p:txBody>
          </p:sp>
          <p:sp>
            <p:nvSpPr>
              <p:cNvPr id="146" name="Rectangle 103">
                <a:extLst>
                  <a:ext uri="{FF2B5EF4-FFF2-40B4-BE49-F238E27FC236}">
                    <a16:creationId xmlns:a16="http://schemas.microsoft.com/office/drawing/2014/main" id="{5C22FF26-DBBD-45C3-ADC1-79030AA3E5CA}"/>
                  </a:ext>
                </a:extLst>
              </p:cNvPr>
              <p:cNvSpPr>
                <a:spLocks noChangeArrowheads="1"/>
              </p:cNvSpPr>
              <p:nvPr/>
            </p:nvSpPr>
            <p:spPr bwMode="auto">
              <a:xfrm>
                <a:off x="4437307" y="2894457"/>
                <a:ext cx="32219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333333"/>
                    </a:solidFill>
                    <a:latin typeface="Calibri" panose="020F0502020204030204"/>
                    <a:cs typeface="Times New Roman" panose="02020603050405020304" pitchFamily="18" charset="0"/>
                  </a:rPr>
                  <a:t>ND</a:t>
                </a:r>
              </a:p>
            </p:txBody>
          </p:sp>
          <p:sp>
            <p:nvSpPr>
              <p:cNvPr id="147" name="Rectangle 104">
                <a:extLst>
                  <a:ext uri="{FF2B5EF4-FFF2-40B4-BE49-F238E27FC236}">
                    <a16:creationId xmlns:a16="http://schemas.microsoft.com/office/drawing/2014/main" id="{852866E7-3C4A-438D-82D5-6A239C70F07C}"/>
                  </a:ext>
                </a:extLst>
              </p:cNvPr>
              <p:cNvSpPr>
                <a:spLocks noChangeArrowheads="1"/>
              </p:cNvSpPr>
              <p:nvPr/>
            </p:nvSpPr>
            <p:spPr bwMode="auto">
              <a:xfrm>
                <a:off x="4458049" y="3295696"/>
                <a:ext cx="31666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333333"/>
                    </a:solidFill>
                    <a:latin typeface="Calibri" panose="020F0502020204030204"/>
                    <a:cs typeface="Times New Roman" panose="02020603050405020304" pitchFamily="18" charset="0"/>
                  </a:rPr>
                  <a:t>SD</a:t>
                </a:r>
              </a:p>
            </p:txBody>
          </p:sp>
          <p:sp>
            <p:nvSpPr>
              <p:cNvPr id="148" name="Rectangle 105">
                <a:extLst>
                  <a:ext uri="{FF2B5EF4-FFF2-40B4-BE49-F238E27FC236}">
                    <a16:creationId xmlns:a16="http://schemas.microsoft.com/office/drawing/2014/main" id="{62E682AA-EE98-498E-81D7-0B7EC6B19DD3}"/>
                  </a:ext>
                </a:extLst>
              </p:cNvPr>
              <p:cNvSpPr>
                <a:spLocks noChangeArrowheads="1"/>
              </p:cNvSpPr>
              <p:nvPr/>
            </p:nvSpPr>
            <p:spPr bwMode="auto">
              <a:xfrm>
                <a:off x="4453901" y="3791923"/>
                <a:ext cx="31804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333333"/>
                    </a:solidFill>
                    <a:latin typeface="Calibri" panose="020F0502020204030204"/>
                    <a:cs typeface="Times New Roman" panose="02020603050405020304" pitchFamily="18" charset="0"/>
                  </a:rPr>
                  <a:t>NE</a:t>
                </a:r>
              </a:p>
            </p:txBody>
          </p:sp>
          <p:sp>
            <p:nvSpPr>
              <p:cNvPr id="149" name="Rectangle 106">
                <a:extLst>
                  <a:ext uri="{FF2B5EF4-FFF2-40B4-BE49-F238E27FC236}">
                    <a16:creationId xmlns:a16="http://schemas.microsoft.com/office/drawing/2014/main" id="{B2B05144-70DC-4BC6-9EEE-15986187EAFE}"/>
                  </a:ext>
                </a:extLst>
              </p:cNvPr>
              <p:cNvSpPr>
                <a:spLocks noChangeArrowheads="1"/>
              </p:cNvSpPr>
              <p:nvPr/>
            </p:nvSpPr>
            <p:spPr bwMode="auto">
              <a:xfrm>
                <a:off x="3802596" y="4897378"/>
                <a:ext cx="333258"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NM</a:t>
                </a:r>
              </a:p>
            </p:txBody>
          </p:sp>
          <p:sp>
            <p:nvSpPr>
              <p:cNvPr id="150" name="Rectangle 107">
                <a:extLst>
                  <a:ext uri="{FF2B5EF4-FFF2-40B4-BE49-F238E27FC236}">
                    <a16:creationId xmlns:a16="http://schemas.microsoft.com/office/drawing/2014/main" id="{C827EA3D-3A5F-4B5B-AF74-D8B6AA710A0F}"/>
                  </a:ext>
                </a:extLst>
              </p:cNvPr>
              <p:cNvSpPr>
                <a:spLocks noChangeArrowheads="1"/>
              </p:cNvSpPr>
              <p:nvPr/>
            </p:nvSpPr>
            <p:spPr bwMode="auto">
              <a:xfrm>
                <a:off x="3259152" y="4848247"/>
                <a:ext cx="311132"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AZ</a:t>
                </a:r>
              </a:p>
            </p:txBody>
          </p:sp>
          <p:sp>
            <p:nvSpPr>
              <p:cNvPr id="151" name="Rectangle 108">
                <a:extLst>
                  <a:ext uri="{FF2B5EF4-FFF2-40B4-BE49-F238E27FC236}">
                    <a16:creationId xmlns:a16="http://schemas.microsoft.com/office/drawing/2014/main" id="{A5C58F7D-C99D-4603-A3A0-A5B6884AB6F9}"/>
                  </a:ext>
                </a:extLst>
              </p:cNvPr>
              <p:cNvSpPr>
                <a:spLocks noChangeArrowheads="1"/>
              </p:cNvSpPr>
              <p:nvPr/>
            </p:nvSpPr>
            <p:spPr bwMode="auto">
              <a:xfrm>
                <a:off x="3910456" y="4188249"/>
                <a:ext cx="327727"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CO</a:t>
                </a:r>
              </a:p>
            </p:txBody>
          </p:sp>
          <p:sp>
            <p:nvSpPr>
              <p:cNvPr id="152" name="Rectangle 109">
                <a:extLst>
                  <a:ext uri="{FF2B5EF4-FFF2-40B4-BE49-F238E27FC236}">
                    <a16:creationId xmlns:a16="http://schemas.microsoft.com/office/drawing/2014/main" id="{9A1B7040-8A77-4A7F-84A0-E89682EC22C0}"/>
                  </a:ext>
                </a:extLst>
              </p:cNvPr>
              <p:cNvSpPr>
                <a:spLocks noChangeArrowheads="1"/>
              </p:cNvSpPr>
              <p:nvPr/>
            </p:nvSpPr>
            <p:spPr bwMode="auto">
              <a:xfrm>
                <a:off x="3369777" y="4068696"/>
                <a:ext cx="313898"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UT</a:t>
                </a:r>
              </a:p>
            </p:txBody>
          </p:sp>
          <p:sp>
            <p:nvSpPr>
              <p:cNvPr id="153" name="Rectangle 110">
                <a:extLst>
                  <a:ext uri="{FF2B5EF4-FFF2-40B4-BE49-F238E27FC236}">
                    <a16:creationId xmlns:a16="http://schemas.microsoft.com/office/drawing/2014/main" id="{8470EBD5-82EC-4558-94C8-608103CBA0C4}"/>
                  </a:ext>
                </a:extLst>
              </p:cNvPr>
              <p:cNvSpPr>
                <a:spLocks noChangeArrowheads="1"/>
              </p:cNvSpPr>
              <p:nvPr/>
            </p:nvSpPr>
            <p:spPr bwMode="auto">
              <a:xfrm>
                <a:off x="3784620" y="3526614"/>
                <a:ext cx="338788"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WY</a:t>
                </a:r>
              </a:p>
            </p:txBody>
          </p:sp>
          <p:sp>
            <p:nvSpPr>
              <p:cNvPr id="154" name="Rectangle 111">
                <a:extLst>
                  <a:ext uri="{FF2B5EF4-FFF2-40B4-BE49-F238E27FC236}">
                    <a16:creationId xmlns:a16="http://schemas.microsoft.com/office/drawing/2014/main" id="{036F31AF-E06E-413C-A9CF-698B8E5B3A92}"/>
                  </a:ext>
                </a:extLst>
              </p:cNvPr>
              <p:cNvSpPr>
                <a:spLocks noChangeArrowheads="1"/>
              </p:cNvSpPr>
              <p:nvPr/>
            </p:nvSpPr>
            <p:spPr bwMode="auto">
              <a:xfrm>
                <a:off x="3718245" y="2894457"/>
                <a:ext cx="322194"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333333"/>
                    </a:solidFill>
                    <a:latin typeface="Calibri" panose="020F0502020204030204"/>
                    <a:cs typeface="Times New Roman" panose="02020603050405020304" pitchFamily="18" charset="0"/>
                  </a:rPr>
                  <a:t>MT</a:t>
                </a:r>
              </a:p>
            </p:txBody>
          </p:sp>
          <p:sp>
            <p:nvSpPr>
              <p:cNvPr id="155" name="Rectangle 112">
                <a:extLst>
                  <a:ext uri="{FF2B5EF4-FFF2-40B4-BE49-F238E27FC236}">
                    <a16:creationId xmlns:a16="http://schemas.microsoft.com/office/drawing/2014/main" id="{814F311E-3351-4CE1-A7D0-1CA753734B81}"/>
                  </a:ext>
                </a:extLst>
              </p:cNvPr>
              <p:cNvSpPr>
                <a:spLocks noChangeArrowheads="1"/>
              </p:cNvSpPr>
              <p:nvPr/>
            </p:nvSpPr>
            <p:spPr bwMode="auto">
              <a:xfrm>
                <a:off x="2808356" y="2575103"/>
                <a:ext cx="34570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333333"/>
                    </a:solidFill>
                    <a:latin typeface="Calibri" panose="020F0502020204030204"/>
                    <a:cs typeface="Times New Roman" panose="02020603050405020304" pitchFamily="18" charset="0"/>
                  </a:rPr>
                  <a:t>WA</a:t>
                </a:r>
              </a:p>
            </p:txBody>
          </p:sp>
          <p:sp>
            <p:nvSpPr>
              <p:cNvPr id="156" name="Rectangle 113">
                <a:extLst>
                  <a:ext uri="{FF2B5EF4-FFF2-40B4-BE49-F238E27FC236}">
                    <a16:creationId xmlns:a16="http://schemas.microsoft.com/office/drawing/2014/main" id="{B4AE89B0-53E1-48BE-8706-C695D4E490E5}"/>
                  </a:ext>
                </a:extLst>
              </p:cNvPr>
              <p:cNvSpPr>
                <a:spLocks noChangeArrowheads="1"/>
              </p:cNvSpPr>
              <p:nvPr/>
            </p:nvSpPr>
            <p:spPr bwMode="auto">
              <a:xfrm>
                <a:off x="2700497" y="3099170"/>
                <a:ext cx="329109"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OR</a:t>
                </a:r>
              </a:p>
            </p:txBody>
          </p:sp>
          <p:sp>
            <p:nvSpPr>
              <p:cNvPr id="157" name="Rectangle 114">
                <a:extLst>
                  <a:ext uri="{FF2B5EF4-FFF2-40B4-BE49-F238E27FC236}">
                    <a16:creationId xmlns:a16="http://schemas.microsoft.com/office/drawing/2014/main" id="{1C287525-425A-476F-BCCD-0E40F4E83CE8}"/>
                  </a:ext>
                </a:extLst>
              </p:cNvPr>
              <p:cNvSpPr>
                <a:spLocks noChangeArrowheads="1"/>
              </p:cNvSpPr>
              <p:nvPr/>
            </p:nvSpPr>
            <p:spPr bwMode="auto">
              <a:xfrm>
                <a:off x="3230113" y="3272768"/>
                <a:ext cx="28209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ID</a:t>
                </a:r>
              </a:p>
            </p:txBody>
          </p:sp>
          <p:sp>
            <p:nvSpPr>
              <p:cNvPr id="158" name="Rectangle 115">
                <a:extLst>
                  <a:ext uri="{FF2B5EF4-FFF2-40B4-BE49-F238E27FC236}">
                    <a16:creationId xmlns:a16="http://schemas.microsoft.com/office/drawing/2014/main" id="{6538017A-0901-401B-97C1-55047F189DF5}"/>
                  </a:ext>
                </a:extLst>
              </p:cNvPr>
              <p:cNvSpPr>
                <a:spLocks noChangeArrowheads="1"/>
              </p:cNvSpPr>
              <p:nvPr/>
            </p:nvSpPr>
            <p:spPr bwMode="auto">
              <a:xfrm>
                <a:off x="2898238" y="3839416"/>
                <a:ext cx="31804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NV</a:t>
                </a:r>
              </a:p>
            </p:txBody>
          </p:sp>
          <p:sp>
            <p:nvSpPr>
              <p:cNvPr id="159" name="Rectangle 116">
                <a:extLst>
                  <a:ext uri="{FF2B5EF4-FFF2-40B4-BE49-F238E27FC236}">
                    <a16:creationId xmlns:a16="http://schemas.microsoft.com/office/drawing/2014/main" id="{9DF708ED-837E-4178-854B-F1D858FA3363}"/>
                  </a:ext>
                </a:extLst>
              </p:cNvPr>
              <p:cNvSpPr>
                <a:spLocks noChangeArrowheads="1"/>
              </p:cNvSpPr>
              <p:nvPr/>
            </p:nvSpPr>
            <p:spPr bwMode="auto">
              <a:xfrm>
                <a:off x="2560832" y="4155495"/>
                <a:ext cx="323578"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a:solidFill>
                      <a:srgbClr val="000000"/>
                    </a:solidFill>
                    <a:latin typeface="Calibri" panose="020F0502020204030204"/>
                    <a:cs typeface="Times New Roman" panose="02020603050405020304" pitchFamily="18" charset="0"/>
                  </a:rPr>
                  <a:t>CA</a:t>
                </a:r>
              </a:p>
            </p:txBody>
          </p:sp>
          <p:sp>
            <p:nvSpPr>
              <p:cNvPr id="160" name="Rectangle 117">
                <a:extLst>
                  <a:ext uri="{FF2B5EF4-FFF2-40B4-BE49-F238E27FC236}">
                    <a16:creationId xmlns:a16="http://schemas.microsoft.com/office/drawing/2014/main" id="{F050EFA2-9A50-4872-8A21-AF3767FA85AB}"/>
                  </a:ext>
                </a:extLst>
              </p:cNvPr>
              <p:cNvSpPr>
                <a:spLocks noChangeArrowheads="1"/>
              </p:cNvSpPr>
              <p:nvPr/>
            </p:nvSpPr>
            <p:spPr bwMode="auto">
              <a:xfrm>
                <a:off x="6446530" y="4206264"/>
                <a:ext cx="318046"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prstClr val="black"/>
                    </a:solidFill>
                    <a:latin typeface="Calibri" panose="020F0502020204030204"/>
                    <a:cs typeface="Times New Roman" panose="02020603050405020304" pitchFamily="18" charset="0"/>
                  </a:rPr>
                  <a:t>VA</a:t>
                </a:r>
              </a:p>
            </p:txBody>
          </p:sp>
          <p:sp>
            <p:nvSpPr>
              <p:cNvPr id="161" name="Rectangle 118">
                <a:extLst>
                  <a:ext uri="{FF2B5EF4-FFF2-40B4-BE49-F238E27FC236}">
                    <a16:creationId xmlns:a16="http://schemas.microsoft.com/office/drawing/2014/main" id="{50DC4F93-816F-469B-8D05-7927D17C03E1}"/>
                  </a:ext>
                </a:extLst>
              </p:cNvPr>
              <p:cNvSpPr>
                <a:spLocks noChangeArrowheads="1"/>
              </p:cNvSpPr>
              <p:nvPr/>
            </p:nvSpPr>
            <p:spPr bwMode="auto">
              <a:xfrm>
                <a:off x="6488015" y="3963882"/>
                <a:ext cx="399633" cy="224558"/>
              </a:xfrm>
              <a:prstGeom prst="rect">
                <a:avLst/>
              </a:prstGeom>
              <a:noFill/>
              <a:ln>
                <a:noFill/>
              </a:ln>
            </p:spPr>
            <p:txBody>
              <a:bodyPr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000" b="1" kern="0" dirty="0">
                    <a:solidFill>
                      <a:srgbClr val="000000"/>
                    </a:solidFill>
                    <a:latin typeface="Calibri" panose="020F0502020204030204"/>
                    <a:cs typeface="Times New Roman" panose="02020603050405020304" pitchFamily="18" charset="0"/>
                  </a:rPr>
                  <a:t>MD</a:t>
                </a:r>
              </a:p>
            </p:txBody>
          </p:sp>
        </p:grpSp>
        <p:sp>
          <p:nvSpPr>
            <p:cNvPr id="16" name="TextBox 19">
              <a:extLst>
                <a:ext uri="{FF2B5EF4-FFF2-40B4-BE49-F238E27FC236}">
                  <a16:creationId xmlns:a16="http://schemas.microsoft.com/office/drawing/2014/main" id="{0D2B5625-4CCA-48CB-AF92-FC0049E725BE}"/>
                </a:ext>
              </a:extLst>
            </p:cNvPr>
            <p:cNvSpPr txBox="1">
              <a:spLocks noChangeArrowheads="1"/>
            </p:cNvSpPr>
            <p:nvPr/>
          </p:nvSpPr>
          <p:spPr bwMode="auto">
            <a:xfrm>
              <a:off x="6705600" y="4867274"/>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17" name="TextBox 20">
              <a:extLst>
                <a:ext uri="{FF2B5EF4-FFF2-40B4-BE49-F238E27FC236}">
                  <a16:creationId xmlns:a16="http://schemas.microsoft.com/office/drawing/2014/main" id="{D19C7CB6-20D3-4519-B2E5-BED1CB3C9877}"/>
                </a:ext>
              </a:extLst>
            </p:cNvPr>
            <p:cNvSpPr txBox="1">
              <a:spLocks noChangeArrowheads="1"/>
            </p:cNvSpPr>
            <p:nvPr/>
          </p:nvSpPr>
          <p:spPr bwMode="auto">
            <a:xfrm>
              <a:off x="1523999" y="5038725"/>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18" name="TextBox 21">
              <a:extLst>
                <a:ext uri="{FF2B5EF4-FFF2-40B4-BE49-F238E27FC236}">
                  <a16:creationId xmlns:a16="http://schemas.microsoft.com/office/drawing/2014/main" id="{E07C0699-C165-4018-B33B-63908385ABDD}"/>
                </a:ext>
              </a:extLst>
            </p:cNvPr>
            <p:cNvSpPr txBox="1">
              <a:spLocks noChangeArrowheads="1"/>
            </p:cNvSpPr>
            <p:nvPr/>
          </p:nvSpPr>
          <p:spPr bwMode="auto">
            <a:xfrm>
              <a:off x="3076575" y="4505324"/>
              <a:ext cx="360417"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A-</a:t>
              </a:r>
            </a:p>
          </p:txBody>
        </p:sp>
        <p:sp>
          <p:nvSpPr>
            <p:cNvPr id="19" name="TextBox 22">
              <a:extLst>
                <a:ext uri="{FF2B5EF4-FFF2-40B4-BE49-F238E27FC236}">
                  <a16:creationId xmlns:a16="http://schemas.microsoft.com/office/drawing/2014/main" id="{5712675D-C5CE-4A75-9D6B-05D3E4761FAC}"/>
                </a:ext>
              </a:extLst>
            </p:cNvPr>
            <p:cNvSpPr txBox="1">
              <a:spLocks noChangeArrowheads="1"/>
            </p:cNvSpPr>
            <p:nvPr/>
          </p:nvSpPr>
          <p:spPr bwMode="auto">
            <a:xfrm>
              <a:off x="5867401" y="4543426"/>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20" name="TextBox 23">
              <a:extLst>
                <a:ext uri="{FF2B5EF4-FFF2-40B4-BE49-F238E27FC236}">
                  <a16:creationId xmlns:a16="http://schemas.microsoft.com/office/drawing/2014/main" id="{429D5709-C6E4-46FE-B3DB-34F0A0C72AFD}"/>
                </a:ext>
              </a:extLst>
            </p:cNvPr>
            <p:cNvSpPr txBox="1">
              <a:spLocks noChangeArrowheads="1"/>
            </p:cNvSpPr>
            <p:nvPr/>
          </p:nvSpPr>
          <p:spPr bwMode="auto">
            <a:xfrm>
              <a:off x="2076449" y="3648075"/>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21" name="TextBox 24">
              <a:extLst>
                <a:ext uri="{FF2B5EF4-FFF2-40B4-BE49-F238E27FC236}">
                  <a16:creationId xmlns:a16="http://schemas.microsoft.com/office/drawing/2014/main" id="{D3BBBC41-D77F-48E7-9E2F-E31CEB76E37B}"/>
                </a:ext>
              </a:extLst>
            </p:cNvPr>
            <p:cNvSpPr txBox="1">
              <a:spLocks noChangeArrowheads="1"/>
            </p:cNvSpPr>
            <p:nvPr/>
          </p:nvSpPr>
          <p:spPr bwMode="auto">
            <a:xfrm>
              <a:off x="4057649" y="3686175"/>
              <a:ext cx="311517"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22" name="TextBox 25">
              <a:extLst>
                <a:ext uri="{FF2B5EF4-FFF2-40B4-BE49-F238E27FC236}">
                  <a16:creationId xmlns:a16="http://schemas.microsoft.com/office/drawing/2014/main" id="{2DEEA3D9-004D-4C65-8123-09A0EDDB646E}"/>
                </a:ext>
              </a:extLst>
            </p:cNvPr>
            <p:cNvSpPr txBox="1">
              <a:spLocks noChangeArrowheads="1"/>
            </p:cNvSpPr>
            <p:nvPr/>
          </p:nvSpPr>
          <p:spPr bwMode="auto">
            <a:xfrm>
              <a:off x="7572375" y="5543550"/>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23" name="TextBox 26">
              <a:extLst>
                <a:ext uri="{FF2B5EF4-FFF2-40B4-BE49-F238E27FC236}">
                  <a16:creationId xmlns:a16="http://schemas.microsoft.com/office/drawing/2014/main" id="{4F1357E9-498B-4C7B-9D6C-C4715E2CAEAA}"/>
                </a:ext>
              </a:extLst>
            </p:cNvPr>
            <p:cNvSpPr txBox="1">
              <a:spLocks noChangeArrowheads="1"/>
            </p:cNvSpPr>
            <p:nvPr/>
          </p:nvSpPr>
          <p:spPr bwMode="auto">
            <a:xfrm>
              <a:off x="7248525" y="4848224"/>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24" name="TextBox 27">
              <a:extLst>
                <a:ext uri="{FF2B5EF4-FFF2-40B4-BE49-F238E27FC236}">
                  <a16:creationId xmlns:a16="http://schemas.microsoft.com/office/drawing/2014/main" id="{59902804-3CC3-4BB6-8883-F18A7B436AF2}"/>
                </a:ext>
              </a:extLst>
            </p:cNvPr>
            <p:cNvSpPr txBox="1">
              <a:spLocks noChangeArrowheads="1"/>
            </p:cNvSpPr>
            <p:nvPr/>
          </p:nvSpPr>
          <p:spPr bwMode="auto">
            <a:xfrm>
              <a:off x="3019425" y="2590800"/>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D</a:t>
              </a:r>
            </a:p>
          </p:txBody>
        </p:sp>
        <p:sp>
          <p:nvSpPr>
            <p:cNvPr id="25" name="TextBox 28">
              <a:extLst>
                <a:ext uri="{FF2B5EF4-FFF2-40B4-BE49-F238E27FC236}">
                  <a16:creationId xmlns:a16="http://schemas.microsoft.com/office/drawing/2014/main" id="{98C4AEDF-328D-4FBD-A95A-232051777EDA}"/>
                </a:ext>
              </a:extLst>
            </p:cNvPr>
            <p:cNvSpPr txBox="1">
              <a:spLocks noChangeArrowheads="1"/>
            </p:cNvSpPr>
            <p:nvPr/>
          </p:nvSpPr>
          <p:spPr bwMode="auto">
            <a:xfrm flipH="1">
              <a:off x="6276976" y="3524250"/>
              <a:ext cx="323850"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A</a:t>
              </a:r>
            </a:p>
          </p:txBody>
        </p:sp>
        <p:sp>
          <p:nvSpPr>
            <p:cNvPr id="26" name="TextBox 29">
              <a:extLst>
                <a:ext uri="{FF2B5EF4-FFF2-40B4-BE49-F238E27FC236}">
                  <a16:creationId xmlns:a16="http://schemas.microsoft.com/office/drawing/2014/main" id="{E57F2493-F5A8-4E0E-8691-58DF8FA00131}"/>
                </a:ext>
              </a:extLst>
            </p:cNvPr>
            <p:cNvSpPr txBox="1">
              <a:spLocks noChangeArrowheads="1"/>
            </p:cNvSpPr>
            <p:nvPr/>
          </p:nvSpPr>
          <p:spPr bwMode="auto">
            <a:xfrm flipH="1">
              <a:off x="6677024" y="3505201"/>
              <a:ext cx="323850"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A</a:t>
              </a:r>
            </a:p>
          </p:txBody>
        </p:sp>
        <p:sp>
          <p:nvSpPr>
            <p:cNvPr id="27" name="TextBox 30">
              <a:extLst>
                <a:ext uri="{FF2B5EF4-FFF2-40B4-BE49-F238E27FC236}">
                  <a16:creationId xmlns:a16="http://schemas.microsoft.com/office/drawing/2014/main" id="{C9BDD246-0281-4513-AEFE-99DEC17E1BB5}"/>
                </a:ext>
              </a:extLst>
            </p:cNvPr>
            <p:cNvSpPr txBox="1">
              <a:spLocks noChangeArrowheads="1"/>
            </p:cNvSpPr>
            <p:nvPr/>
          </p:nvSpPr>
          <p:spPr bwMode="auto">
            <a:xfrm>
              <a:off x="5686425" y="3171825"/>
              <a:ext cx="311517"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28" name="TextBox 31">
              <a:extLst>
                <a:ext uri="{FF2B5EF4-FFF2-40B4-BE49-F238E27FC236}">
                  <a16:creationId xmlns:a16="http://schemas.microsoft.com/office/drawing/2014/main" id="{F3AB9E74-AE05-4E01-99A4-638D18B50748}"/>
                </a:ext>
              </a:extLst>
            </p:cNvPr>
            <p:cNvSpPr txBox="1">
              <a:spLocks noChangeArrowheads="1"/>
            </p:cNvSpPr>
            <p:nvPr/>
          </p:nvSpPr>
          <p:spPr bwMode="auto">
            <a:xfrm>
              <a:off x="5029200" y="3781425"/>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29" name="TextBox 32">
              <a:extLst>
                <a:ext uri="{FF2B5EF4-FFF2-40B4-BE49-F238E27FC236}">
                  <a16:creationId xmlns:a16="http://schemas.microsoft.com/office/drawing/2014/main" id="{07D5112B-C9CF-4E1B-AD8D-7399FD38E677}"/>
                </a:ext>
              </a:extLst>
            </p:cNvPr>
            <p:cNvSpPr txBox="1">
              <a:spLocks noChangeArrowheads="1"/>
            </p:cNvSpPr>
            <p:nvPr/>
          </p:nvSpPr>
          <p:spPr bwMode="auto">
            <a:xfrm>
              <a:off x="6924675" y="3829049"/>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30" name="TextBox 33">
              <a:extLst>
                <a:ext uri="{FF2B5EF4-FFF2-40B4-BE49-F238E27FC236}">
                  <a16:creationId xmlns:a16="http://schemas.microsoft.com/office/drawing/2014/main" id="{EB7516BB-A12F-44B7-923A-06ED0F649360}"/>
                </a:ext>
              </a:extLst>
            </p:cNvPr>
            <p:cNvSpPr txBox="1">
              <a:spLocks noChangeArrowheads="1"/>
            </p:cNvSpPr>
            <p:nvPr/>
          </p:nvSpPr>
          <p:spPr bwMode="auto">
            <a:xfrm>
              <a:off x="5905499" y="5210174"/>
              <a:ext cx="311517"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31" name="TextBox 34">
              <a:extLst>
                <a:ext uri="{FF2B5EF4-FFF2-40B4-BE49-F238E27FC236}">
                  <a16:creationId xmlns:a16="http://schemas.microsoft.com/office/drawing/2014/main" id="{64AFE2E4-BFAA-4A08-9E16-BC7398CC6C27}"/>
                </a:ext>
              </a:extLst>
            </p:cNvPr>
            <p:cNvSpPr txBox="1">
              <a:spLocks noChangeArrowheads="1"/>
            </p:cNvSpPr>
            <p:nvPr/>
          </p:nvSpPr>
          <p:spPr bwMode="auto">
            <a:xfrm>
              <a:off x="8610600" y="2066925"/>
              <a:ext cx="360417"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B-</a:t>
              </a:r>
            </a:p>
          </p:txBody>
        </p:sp>
        <p:sp>
          <p:nvSpPr>
            <p:cNvPr id="32" name="TextBox 35">
              <a:extLst>
                <a:ext uri="{FF2B5EF4-FFF2-40B4-BE49-F238E27FC236}">
                  <a16:creationId xmlns:a16="http://schemas.microsoft.com/office/drawing/2014/main" id="{CACFC839-EFCC-45B2-A0B9-BA11E6CD0962}"/>
                </a:ext>
              </a:extLst>
            </p:cNvPr>
            <p:cNvSpPr txBox="1">
              <a:spLocks noChangeArrowheads="1"/>
            </p:cNvSpPr>
            <p:nvPr/>
          </p:nvSpPr>
          <p:spPr bwMode="auto">
            <a:xfrm>
              <a:off x="6772276" y="2762250"/>
              <a:ext cx="360417"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B-</a:t>
              </a:r>
            </a:p>
          </p:txBody>
        </p:sp>
        <p:sp>
          <p:nvSpPr>
            <p:cNvPr id="33" name="TextBox 36">
              <a:extLst>
                <a:ext uri="{FF2B5EF4-FFF2-40B4-BE49-F238E27FC236}">
                  <a16:creationId xmlns:a16="http://schemas.microsoft.com/office/drawing/2014/main" id="{76EB4F38-575D-4C1C-8943-4544DB36E80E}"/>
                </a:ext>
              </a:extLst>
            </p:cNvPr>
            <p:cNvSpPr txBox="1">
              <a:spLocks noChangeArrowheads="1"/>
            </p:cNvSpPr>
            <p:nvPr/>
          </p:nvSpPr>
          <p:spPr bwMode="auto">
            <a:xfrm>
              <a:off x="5534025" y="2466976"/>
              <a:ext cx="311808"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B</a:t>
              </a:r>
            </a:p>
          </p:txBody>
        </p:sp>
        <p:sp>
          <p:nvSpPr>
            <p:cNvPr id="34" name="TextBox 37">
              <a:extLst>
                <a:ext uri="{FF2B5EF4-FFF2-40B4-BE49-F238E27FC236}">
                  <a16:creationId xmlns:a16="http://schemas.microsoft.com/office/drawing/2014/main" id="{B5C2CC65-8981-404B-A477-9633028046C5}"/>
                </a:ext>
              </a:extLst>
            </p:cNvPr>
            <p:cNvSpPr txBox="1">
              <a:spLocks noChangeArrowheads="1"/>
            </p:cNvSpPr>
            <p:nvPr/>
          </p:nvSpPr>
          <p:spPr bwMode="auto">
            <a:xfrm>
              <a:off x="6267450" y="4905376"/>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35" name="TextBox 38">
              <a:extLst>
                <a:ext uri="{FF2B5EF4-FFF2-40B4-BE49-F238E27FC236}">
                  <a16:creationId xmlns:a16="http://schemas.microsoft.com/office/drawing/2014/main" id="{F890DAFE-956B-46C1-932B-3DC2F6F28BE7}"/>
                </a:ext>
              </a:extLst>
            </p:cNvPr>
            <p:cNvSpPr txBox="1">
              <a:spLocks noChangeArrowheads="1"/>
            </p:cNvSpPr>
            <p:nvPr/>
          </p:nvSpPr>
          <p:spPr bwMode="auto">
            <a:xfrm>
              <a:off x="5800725" y="3895726"/>
              <a:ext cx="396422"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C+</a:t>
              </a:r>
            </a:p>
          </p:txBody>
        </p:sp>
        <p:sp>
          <p:nvSpPr>
            <p:cNvPr id="36" name="TextBox 39">
              <a:extLst>
                <a:ext uri="{FF2B5EF4-FFF2-40B4-BE49-F238E27FC236}">
                  <a16:creationId xmlns:a16="http://schemas.microsoft.com/office/drawing/2014/main" id="{C9EC6B0E-DFCC-4549-8B88-9A3323F13B80}"/>
                </a:ext>
              </a:extLst>
            </p:cNvPr>
            <p:cNvSpPr txBox="1">
              <a:spLocks noChangeArrowheads="1"/>
            </p:cNvSpPr>
            <p:nvPr/>
          </p:nvSpPr>
          <p:spPr bwMode="auto">
            <a:xfrm>
              <a:off x="3762375" y="2143125"/>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A</a:t>
              </a:r>
            </a:p>
          </p:txBody>
        </p:sp>
        <p:sp>
          <p:nvSpPr>
            <p:cNvPr id="37" name="TextBox 40">
              <a:extLst>
                <a:ext uri="{FF2B5EF4-FFF2-40B4-BE49-F238E27FC236}">
                  <a16:creationId xmlns:a16="http://schemas.microsoft.com/office/drawing/2014/main" id="{0C16C574-093C-491E-951B-DE2788F93CBA}"/>
                </a:ext>
              </a:extLst>
            </p:cNvPr>
            <p:cNvSpPr txBox="1">
              <a:spLocks noChangeArrowheads="1"/>
            </p:cNvSpPr>
            <p:nvPr/>
          </p:nvSpPr>
          <p:spPr bwMode="auto">
            <a:xfrm>
              <a:off x="4848226" y="3200400"/>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D</a:t>
              </a:r>
            </a:p>
          </p:txBody>
        </p:sp>
        <p:sp>
          <p:nvSpPr>
            <p:cNvPr id="38" name="TextBox 41">
              <a:extLst>
                <a:ext uri="{FF2B5EF4-FFF2-40B4-BE49-F238E27FC236}">
                  <a16:creationId xmlns:a16="http://schemas.microsoft.com/office/drawing/2014/main" id="{BDB84303-9C2F-42F6-BE0B-77CA20085D78}"/>
                </a:ext>
              </a:extLst>
            </p:cNvPr>
            <p:cNvSpPr txBox="1">
              <a:spLocks noChangeArrowheads="1"/>
            </p:cNvSpPr>
            <p:nvPr/>
          </p:nvSpPr>
          <p:spPr bwMode="auto">
            <a:xfrm>
              <a:off x="2581275" y="3305175"/>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39" name="TextBox 42">
              <a:extLst>
                <a:ext uri="{FF2B5EF4-FFF2-40B4-BE49-F238E27FC236}">
                  <a16:creationId xmlns:a16="http://schemas.microsoft.com/office/drawing/2014/main" id="{B354280B-D6FE-4BEA-A533-18EABB8F25CD}"/>
                </a:ext>
              </a:extLst>
            </p:cNvPr>
            <p:cNvSpPr txBox="1">
              <a:spLocks noChangeArrowheads="1"/>
            </p:cNvSpPr>
            <p:nvPr/>
          </p:nvSpPr>
          <p:spPr bwMode="auto">
            <a:xfrm>
              <a:off x="3876675" y="4543426"/>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A-</a:t>
              </a:r>
            </a:p>
          </p:txBody>
        </p:sp>
        <p:sp>
          <p:nvSpPr>
            <p:cNvPr id="40" name="TextBox 43">
              <a:extLst>
                <a:ext uri="{FF2B5EF4-FFF2-40B4-BE49-F238E27FC236}">
                  <a16:creationId xmlns:a16="http://schemas.microsoft.com/office/drawing/2014/main" id="{D7240182-9803-4DC8-A670-8A4B65116922}"/>
                </a:ext>
              </a:extLst>
            </p:cNvPr>
            <p:cNvSpPr txBox="1">
              <a:spLocks noChangeArrowheads="1"/>
            </p:cNvSpPr>
            <p:nvPr/>
          </p:nvSpPr>
          <p:spPr bwMode="auto">
            <a:xfrm>
              <a:off x="8020050" y="2609850"/>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41" name="TextBox 44">
              <a:extLst>
                <a:ext uri="{FF2B5EF4-FFF2-40B4-BE49-F238E27FC236}">
                  <a16:creationId xmlns:a16="http://schemas.microsoft.com/office/drawing/2014/main" id="{4260A2EB-7E31-478F-9663-03497F47B790}"/>
                </a:ext>
              </a:extLst>
            </p:cNvPr>
            <p:cNvSpPr txBox="1">
              <a:spLocks noChangeArrowheads="1"/>
            </p:cNvSpPr>
            <p:nvPr/>
          </p:nvSpPr>
          <p:spPr bwMode="auto">
            <a:xfrm>
              <a:off x="7810500" y="4105275"/>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42" name="TextBox 45">
              <a:extLst>
                <a:ext uri="{FF2B5EF4-FFF2-40B4-BE49-F238E27FC236}">
                  <a16:creationId xmlns:a16="http://schemas.microsoft.com/office/drawing/2014/main" id="{08B20E03-10B0-49BB-9BA6-1A3727A6B894}"/>
                </a:ext>
              </a:extLst>
            </p:cNvPr>
            <p:cNvSpPr txBox="1">
              <a:spLocks noChangeArrowheads="1"/>
            </p:cNvSpPr>
            <p:nvPr/>
          </p:nvSpPr>
          <p:spPr bwMode="auto">
            <a:xfrm>
              <a:off x="4819651" y="2143125"/>
              <a:ext cx="360417"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D-</a:t>
              </a:r>
            </a:p>
          </p:txBody>
        </p:sp>
        <p:sp>
          <p:nvSpPr>
            <p:cNvPr id="43" name="TextBox 46">
              <a:extLst>
                <a:ext uri="{FF2B5EF4-FFF2-40B4-BE49-F238E27FC236}">
                  <a16:creationId xmlns:a16="http://schemas.microsoft.com/office/drawing/2014/main" id="{3F9C9EE2-E171-4E7B-A167-24E93DBAE85D}"/>
                </a:ext>
              </a:extLst>
            </p:cNvPr>
            <p:cNvSpPr txBox="1">
              <a:spLocks noChangeArrowheads="1"/>
            </p:cNvSpPr>
            <p:nvPr/>
          </p:nvSpPr>
          <p:spPr bwMode="auto">
            <a:xfrm>
              <a:off x="7115175" y="3419475"/>
              <a:ext cx="311517"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44" name="TextBox 47">
              <a:extLst>
                <a:ext uri="{FF2B5EF4-FFF2-40B4-BE49-F238E27FC236}">
                  <a16:creationId xmlns:a16="http://schemas.microsoft.com/office/drawing/2014/main" id="{924381A8-0284-4CBF-AECF-52CFB485AD60}"/>
                </a:ext>
              </a:extLst>
            </p:cNvPr>
            <p:cNvSpPr txBox="1">
              <a:spLocks noChangeArrowheads="1"/>
            </p:cNvSpPr>
            <p:nvPr/>
          </p:nvSpPr>
          <p:spPr bwMode="auto">
            <a:xfrm>
              <a:off x="5219700" y="4438650"/>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45" name="TextBox 48">
              <a:extLst>
                <a:ext uri="{FF2B5EF4-FFF2-40B4-BE49-F238E27FC236}">
                  <a16:creationId xmlns:a16="http://schemas.microsoft.com/office/drawing/2014/main" id="{10F722BD-8265-4007-A19A-0A2003B090AC}"/>
                </a:ext>
              </a:extLst>
            </p:cNvPr>
            <p:cNvSpPr txBox="1">
              <a:spLocks noChangeArrowheads="1"/>
            </p:cNvSpPr>
            <p:nvPr/>
          </p:nvSpPr>
          <p:spPr bwMode="auto">
            <a:xfrm>
              <a:off x="2286000" y="2371725"/>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46" name="TextBox 49">
              <a:extLst>
                <a:ext uri="{FF2B5EF4-FFF2-40B4-BE49-F238E27FC236}">
                  <a16:creationId xmlns:a16="http://schemas.microsoft.com/office/drawing/2014/main" id="{507034EC-7D2A-48BB-AB1D-FF0D50E81DDC}"/>
                </a:ext>
              </a:extLst>
            </p:cNvPr>
            <p:cNvSpPr txBox="1">
              <a:spLocks noChangeArrowheads="1"/>
            </p:cNvSpPr>
            <p:nvPr/>
          </p:nvSpPr>
          <p:spPr bwMode="auto">
            <a:xfrm>
              <a:off x="7734301" y="3114674"/>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47" name="TextBox 50">
              <a:extLst>
                <a:ext uri="{FF2B5EF4-FFF2-40B4-BE49-F238E27FC236}">
                  <a16:creationId xmlns:a16="http://schemas.microsoft.com/office/drawing/2014/main" id="{3841452B-3A40-4B3A-A11B-5D6F7FD2B9F3}"/>
                </a:ext>
              </a:extLst>
            </p:cNvPr>
            <p:cNvSpPr txBox="1">
              <a:spLocks noChangeArrowheads="1"/>
            </p:cNvSpPr>
            <p:nvPr/>
          </p:nvSpPr>
          <p:spPr bwMode="auto">
            <a:xfrm>
              <a:off x="7581900" y="4533901"/>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D</a:t>
              </a:r>
            </a:p>
          </p:txBody>
        </p:sp>
        <p:sp>
          <p:nvSpPr>
            <p:cNvPr id="48" name="TextBox 51">
              <a:extLst>
                <a:ext uri="{FF2B5EF4-FFF2-40B4-BE49-F238E27FC236}">
                  <a16:creationId xmlns:a16="http://schemas.microsoft.com/office/drawing/2014/main" id="{00A22351-D32A-4000-9851-1E34993EE49C}"/>
                </a:ext>
              </a:extLst>
            </p:cNvPr>
            <p:cNvSpPr txBox="1">
              <a:spLocks noChangeArrowheads="1"/>
            </p:cNvSpPr>
            <p:nvPr/>
          </p:nvSpPr>
          <p:spPr bwMode="auto">
            <a:xfrm>
              <a:off x="4838700" y="2619375"/>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D</a:t>
              </a:r>
            </a:p>
          </p:txBody>
        </p:sp>
        <p:sp>
          <p:nvSpPr>
            <p:cNvPr id="49" name="TextBox 52">
              <a:extLst>
                <a:ext uri="{FF2B5EF4-FFF2-40B4-BE49-F238E27FC236}">
                  <a16:creationId xmlns:a16="http://schemas.microsoft.com/office/drawing/2014/main" id="{6F7D8056-8BD5-4AE3-883A-9CA3410E96B6}"/>
                </a:ext>
              </a:extLst>
            </p:cNvPr>
            <p:cNvSpPr txBox="1">
              <a:spLocks noChangeArrowheads="1"/>
            </p:cNvSpPr>
            <p:nvPr/>
          </p:nvSpPr>
          <p:spPr bwMode="auto">
            <a:xfrm>
              <a:off x="6838950" y="4133850"/>
              <a:ext cx="311517"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C+</a:t>
              </a:r>
            </a:p>
          </p:txBody>
        </p:sp>
        <p:sp>
          <p:nvSpPr>
            <p:cNvPr id="50" name="TextBox 53">
              <a:extLst>
                <a:ext uri="{FF2B5EF4-FFF2-40B4-BE49-F238E27FC236}">
                  <a16:creationId xmlns:a16="http://schemas.microsoft.com/office/drawing/2014/main" id="{39BB8E8B-A919-4357-B450-D19A0D89BEBE}"/>
                </a:ext>
              </a:extLst>
            </p:cNvPr>
            <p:cNvSpPr txBox="1">
              <a:spLocks noChangeArrowheads="1"/>
            </p:cNvSpPr>
            <p:nvPr/>
          </p:nvSpPr>
          <p:spPr bwMode="auto">
            <a:xfrm>
              <a:off x="4695825" y="5172075"/>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51" name="TextBox 54">
              <a:extLst>
                <a:ext uri="{FF2B5EF4-FFF2-40B4-BE49-F238E27FC236}">
                  <a16:creationId xmlns:a16="http://schemas.microsoft.com/office/drawing/2014/main" id="{579B42C3-403C-4ED2-BFB9-E43D2897A4E9}"/>
                </a:ext>
              </a:extLst>
            </p:cNvPr>
            <p:cNvSpPr txBox="1">
              <a:spLocks noChangeArrowheads="1"/>
            </p:cNvSpPr>
            <p:nvPr/>
          </p:nvSpPr>
          <p:spPr bwMode="auto">
            <a:xfrm>
              <a:off x="3228975" y="3590925"/>
              <a:ext cx="283223"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52" name="TextBox 55">
              <a:extLst>
                <a:ext uri="{FF2B5EF4-FFF2-40B4-BE49-F238E27FC236}">
                  <a16:creationId xmlns:a16="http://schemas.microsoft.com/office/drawing/2014/main" id="{1B2B21FC-FEB4-4EC1-B941-7F40DC56CE43}"/>
                </a:ext>
              </a:extLst>
            </p:cNvPr>
            <p:cNvSpPr txBox="1">
              <a:spLocks noChangeArrowheads="1"/>
            </p:cNvSpPr>
            <p:nvPr/>
          </p:nvSpPr>
          <p:spPr bwMode="auto">
            <a:xfrm>
              <a:off x="7781925" y="3695700"/>
              <a:ext cx="360417"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A-</a:t>
              </a:r>
            </a:p>
          </p:txBody>
        </p:sp>
        <p:sp>
          <p:nvSpPr>
            <p:cNvPr id="53" name="TextBox 56">
              <a:extLst>
                <a:ext uri="{FF2B5EF4-FFF2-40B4-BE49-F238E27FC236}">
                  <a16:creationId xmlns:a16="http://schemas.microsoft.com/office/drawing/2014/main" id="{CB08320D-650A-4720-B61D-8E1F9D169BAB}"/>
                </a:ext>
              </a:extLst>
            </p:cNvPr>
            <p:cNvSpPr txBox="1">
              <a:spLocks noChangeArrowheads="1"/>
            </p:cNvSpPr>
            <p:nvPr/>
          </p:nvSpPr>
          <p:spPr bwMode="auto">
            <a:xfrm>
              <a:off x="2419350" y="1762126"/>
              <a:ext cx="245026"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54" name="TextBox 57">
              <a:extLst>
                <a:ext uri="{FF2B5EF4-FFF2-40B4-BE49-F238E27FC236}">
                  <a16:creationId xmlns:a16="http://schemas.microsoft.com/office/drawing/2014/main" id="{BF0269CB-8B65-49E0-B7C9-546B467213A7}"/>
                </a:ext>
              </a:extLst>
            </p:cNvPr>
            <p:cNvSpPr txBox="1">
              <a:spLocks noChangeArrowheads="1"/>
            </p:cNvSpPr>
            <p:nvPr/>
          </p:nvSpPr>
          <p:spPr bwMode="auto">
            <a:xfrm>
              <a:off x="7419975" y="3609974"/>
              <a:ext cx="311808"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C</a:t>
              </a:r>
            </a:p>
          </p:txBody>
        </p:sp>
        <p:sp>
          <p:nvSpPr>
            <p:cNvPr id="55" name="TextBox 58">
              <a:extLst>
                <a:ext uri="{FF2B5EF4-FFF2-40B4-BE49-F238E27FC236}">
                  <a16:creationId xmlns:a16="http://schemas.microsoft.com/office/drawing/2014/main" id="{FF8CE2FF-3C2C-4ED5-9A78-1223B223E9B9}"/>
                </a:ext>
              </a:extLst>
            </p:cNvPr>
            <p:cNvSpPr txBox="1">
              <a:spLocks noChangeArrowheads="1"/>
            </p:cNvSpPr>
            <p:nvPr/>
          </p:nvSpPr>
          <p:spPr bwMode="auto">
            <a:xfrm>
              <a:off x="6134100" y="2686050"/>
              <a:ext cx="311517" cy="2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dirty="0">
                  <a:solidFill>
                    <a:prstClr val="black"/>
                  </a:solidFill>
                  <a:cs typeface="+mn-cs"/>
                </a:rPr>
                <a:t>B+</a:t>
              </a:r>
            </a:p>
          </p:txBody>
        </p:sp>
        <p:sp>
          <p:nvSpPr>
            <p:cNvPr id="56" name="TextBox 59">
              <a:extLst>
                <a:ext uri="{FF2B5EF4-FFF2-40B4-BE49-F238E27FC236}">
                  <a16:creationId xmlns:a16="http://schemas.microsoft.com/office/drawing/2014/main" id="{3D012F5A-4B3C-4F37-9BDF-A469E2D275FC}"/>
                </a:ext>
              </a:extLst>
            </p:cNvPr>
            <p:cNvSpPr txBox="1">
              <a:spLocks noChangeArrowheads="1"/>
            </p:cNvSpPr>
            <p:nvPr/>
          </p:nvSpPr>
          <p:spPr bwMode="auto">
            <a:xfrm>
              <a:off x="3857626" y="2895600"/>
              <a:ext cx="396422" cy="26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000" b="1" kern="0">
                  <a:solidFill>
                    <a:prstClr val="black"/>
                  </a:solidFill>
                  <a:cs typeface="+mn-cs"/>
                </a:rPr>
                <a:t>B+</a:t>
              </a:r>
            </a:p>
          </p:txBody>
        </p:sp>
      </p:grpSp>
      <p:graphicFrame>
        <p:nvGraphicFramePr>
          <p:cNvPr id="171" name="Table 4">
            <a:extLst>
              <a:ext uri="{FF2B5EF4-FFF2-40B4-BE49-F238E27FC236}">
                <a16:creationId xmlns:a16="http://schemas.microsoft.com/office/drawing/2014/main" id="{5525E060-FBAB-47AF-8886-742C35B1107C}"/>
              </a:ext>
            </a:extLst>
          </p:cNvPr>
          <p:cNvGraphicFramePr>
            <a:graphicFrameLocks noGrp="1"/>
          </p:cNvGraphicFramePr>
          <p:nvPr>
            <p:extLst>
              <p:ext uri="{D42A27DB-BD31-4B8C-83A1-F6EECF244321}">
                <p14:modId xmlns:p14="http://schemas.microsoft.com/office/powerpoint/2010/main" val="3398156697"/>
              </p:ext>
            </p:extLst>
          </p:nvPr>
        </p:nvGraphicFramePr>
        <p:xfrm>
          <a:off x="9990096" y="759861"/>
          <a:ext cx="1784350" cy="1738312"/>
        </p:xfrm>
        <a:graphic>
          <a:graphicData uri="http://schemas.openxmlformats.org/drawingml/2006/table">
            <a:tbl>
              <a:tblPr firstRow="1" bandRow="1"/>
              <a:tblGrid>
                <a:gridCol w="412723">
                  <a:extLst>
                    <a:ext uri="{9D8B030D-6E8A-4147-A177-3AD203B41FA5}">
                      <a16:colId xmlns:a16="http://schemas.microsoft.com/office/drawing/2014/main" val="20000"/>
                    </a:ext>
                  </a:extLst>
                </a:gridCol>
                <a:gridCol w="1371627">
                  <a:extLst>
                    <a:ext uri="{9D8B030D-6E8A-4147-A177-3AD203B41FA5}">
                      <a16:colId xmlns:a16="http://schemas.microsoft.com/office/drawing/2014/main" val="20001"/>
                    </a:ext>
                  </a:extLst>
                </a:gridCol>
              </a:tblGrid>
              <a:tr h="3049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1" dirty="0">
                          <a:solidFill>
                            <a:schemeClr val="tx1"/>
                          </a:solidFill>
                        </a:rPr>
                        <a:t>A</a:t>
                      </a:r>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1">
                          <a:solidFill>
                            <a:schemeClr val="tx1"/>
                          </a:solidFill>
                        </a:rPr>
                        <a:t>3 to 5 points</a:t>
                      </a:r>
                      <a:endParaRPr lang="en-US" sz="1400" b="1" dirty="0">
                        <a:solidFill>
                          <a:schemeClr val="tx1"/>
                        </a:solidFill>
                      </a:endParaRPr>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10000"/>
                  </a:ext>
                </a:extLst>
              </a:tr>
              <a:tr h="3049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B</a:t>
                      </a:r>
                    </a:p>
                  </a:txBody>
                  <a:tcPr marL="91465" marR="91465" marT="45745" marB="4574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6 to 8 points</a:t>
                      </a:r>
                    </a:p>
                  </a:txBody>
                  <a:tcPr marL="91465" marR="91465" marT="45745" marB="4574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0001"/>
                  </a:ext>
                </a:extLst>
              </a:tr>
              <a:tr h="3049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C</a:t>
                      </a:r>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9 to 11 points</a:t>
                      </a:r>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60000"/>
                        <a:lumOff val="40000"/>
                      </a:srgbClr>
                    </a:solidFill>
                  </a:tcPr>
                </a:tc>
                <a:extLst>
                  <a:ext uri="{0D108BD9-81ED-4DB2-BD59-A6C34878D82A}">
                    <a16:rowId xmlns:a16="http://schemas.microsoft.com/office/drawing/2014/main" val="10002"/>
                  </a:ext>
                </a:extLst>
              </a:tr>
              <a:tr h="3049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D</a:t>
                      </a:r>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a:t>12 to 14 points</a:t>
                      </a:r>
                      <a:endParaRPr lang="en-US" sz="1400" b="1" dirty="0"/>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val="10003"/>
                  </a:ext>
                </a:extLst>
              </a:tr>
              <a:tr h="5184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F</a:t>
                      </a:r>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E4E6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a:t>More than 15 points</a:t>
                      </a:r>
                      <a:endParaRPr lang="en-US" sz="1400" b="1" dirty="0"/>
                    </a:p>
                  </a:txBody>
                  <a:tcPr marL="91465" marR="91465" marT="45745" marB="4574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E4E63"/>
                    </a:solidFill>
                  </a:tcPr>
                </a:tc>
                <a:extLst>
                  <a:ext uri="{0D108BD9-81ED-4DB2-BD59-A6C34878D82A}">
                    <a16:rowId xmlns:a16="http://schemas.microsoft.com/office/drawing/2014/main" val="10004"/>
                  </a:ext>
                </a:extLst>
              </a:tr>
            </a:tbl>
          </a:graphicData>
        </a:graphic>
      </p:graphicFrame>
      <p:graphicFrame>
        <p:nvGraphicFramePr>
          <p:cNvPr id="173" name="Object 11">
            <a:extLst>
              <a:ext uri="{FF2B5EF4-FFF2-40B4-BE49-F238E27FC236}">
                <a16:creationId xmlns:a16="http://schemas.microsoft.com/office/drawing/2014/main" id="{20CC4F2B-352E-0F1D-E619-E676EAE58011}"/>
              </a:ext>
            </a:extLst>
          </p:cNvPr>
          <p:cNvGraphicFramePr>
            <a:graphicFrameLocks noChangeAspect="1"/>
          </p:cNvGraphicFramePr>
          <p:nvPr>
            <p:extLst>
              <p:ext uri="{D42A27DB-BD31-4B8C-83A1-F6EECF244321}">
                <p14:modId xmlns:p14="http://schemas.microsoft.com/office/powerpoint/2010/main" val="1954206600"/>
              </p:ext>
            </p:extLst>
          </p:nvPr>
        </p:nvGraphicFramePr>
        <p:xfrm>
          <a:off x="9606547" y="6042181"/>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173" name="Object 11">
                        <a:extLst>
                          <a:ext uri="{FF2B5EF4-FFF2-40B4-BE49-F238E27FC236}">
                            <a16:creationId xmlns:a16="http://schemas.microsoft.com/office/drawing/2014/main" id="{20CC4F2B-352E-0F1D-E619-E676EAE58011}"/>
                          </a:ext>
                        </a:extLst>
                      </p:cNvPr>
                      <p:cNvPicPr>
                        <a:picLocks noChangeAspect="1" noChangeArrowheads="1"/>
                      </p:cNvPicPr>
                      <p:nvPr/>
                    </p:nvPicPr>
                    <p:blipFill>
                      <a:blip r:embed="rId3"/>
                      <a:srcRect/>
                      <a:stretch>
                        <a:fillRect/>
                      </a:stretch>
                    </p:blipFill>
                    <p:spPr bwMode="auto">
                      <a:xfrm>
                        <a:off x="9606547" y="6042181"/>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231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0A5D3D-B746-41C8-B1CA-0514F3D36FC0}"/>
              </a:ext>
            </a:extLst>
          </p:cNvPr>
          <p:cNvSpPr txBox="1"/>
          <p:nvPr/>
        </p:nvSpPr>
        <p:spPr>
          <a:xfrm>
            <a:off x="2027548" y="3075057"/>
            <a:ext cx="8136904" cy="707886"/>
          </a:xfrm>
          <a:prstGeom prst="rect">
            <a:avLst/>
          </a:prstGeom>
          <a:noFill/>
        </p:spPr>
        <p:txBody>
          <a:bodyPr wrap="square">
            <a:spAutoFit/>
          </a:bodyPr>
          <a:lstStyle/>
          <a:p>
            <a:pPr algn="ctr"/>
            <a:r>
              <a:rPr lang="en-US" sz="4000" b="1" kern="0" dirty="0">
                <a:latin typeface="Arial"/>
                <a:cs typeface="Arial"/>
              </a:rPr>
              <a:t>COST’s Sales Tax Scorecard</a:t>
            </a:r>
            <a:endParaRPr lang="en-US" sz="4000" dirty="0"/>
          </a:p>
        </p:txBody>
      </p:sp>
      <p:graphicFrame>
        <p:nvGraphicFramePr>
          <p:cNvPr id="17" name="Object 11">
            <a:extLst>
              <a:ext uri="{FF2B5EF4-FFF2-40B4-BE49-F238E27FC236}">
                <a16:creationId xmlns:a16="http://schemas.microsoft.com/office/drawing/2014/main" id="{60FDAC8D-8E57-B8AC-E3E5-175987A5F85F}"/>
              </a:ext>
            </a:extLst>
          </p:cNvPr>
          <p:cNvGraphicFramePr>
            <a:graphicFrameLocks noChangeAspect="1"/>
          </p:cNvGraphicFramePr>
          <p:nvPr>
            <p:extLst>
              <p:ext uri="{D42A27DB-BD31-4B8C-83A1-F6EECF244321}">
                <p14:modId xmlns:p14="http://schemas.microsoft.com/office/powerpoint/2010/main" val="2809417720"/>
              </p:ext>
            </p:extLst>
          </p:nvPr>
        </p:nvGraphicFramePr>
        <p:xfrm>
          <a:off x="9552384" y="6017850"/>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17" name="Object 11">
                        <a:extLst>
                          <a:ext uri="{FF2B5EF4-FFF2-40B4-BE49-F238E27FC236}">
                            <a16:creationId xmlns:a16="http://schemas.microsoft.com/office/drawing/2014/main" id="{60FDAC8D-8E57-B8AC-E3E5-175987A5F85F}"/>
                          </a:ext>
                        </a:extLst>
                      </p:cNvPr>
                      <p:cNvPicPr>
                        <a:picLocks noChangeAspect="1" noChangeArrowheads="1"/>
                      </p:cNvPicPr>
                      <p:nvPr/>
                    </p:nvPicPr>
                    <p:blipFill>
                      <a:blip r:embed="rId3"/>
                      <a:srcRect/>
                      <a:stretch>
                        <a:fillRect/>
                      </a:stretch>
                    </p:blipFill>
                    <p:spPr bwMode="auto">
                      <a:xfrm>
                        <a:off x="9552384" y="601785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6314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p:txBody>
          <a:bodyPr/>
          <a:lstStyle/>
          <a:p>
            <a:pPr eaLnBrk="1" hangingPunct="1"/>
            <a:r>
              <a:rPr lang="en-US" altLang="en-US" b="1" dirty="0">
                <a:latin typeface="Arial" panose="020B0604020202020204" pitchFamily="34" charset="0"/>
                <a:cs typeface="Arial" panose="020B0604020202020204" pitchFamily="34" charset="0"/>
              </a:rPr>
              <a:t>Agenda</a:t>
            </a:r>
          </a:p>
        </p:txBody>
      </p:sp>
      <p:sp>
        <p:nvSpPr>
          <p:cNvPr id="4" name="TextBox 16">
            <a:extLst>
              <a:ext uri="{FF2B5EF4-FFF2-40B4-BE49-F238E27FC236}">
                <a16:creationId xmlns:a16="http://schemas.microsoft.com/office/drawing/2014/main" id="{5E5FFD86-F23A-4A95-A38F-9A00E45E74C8}"/>
              </a:ext>
            </a:extLst>
          </p:cNvPr>
          <p:cNvSpPr txBox="1">
            <a:spLocks noGrp="1" noChangeArrowheads="1"/>
          </p:cNvSpPr>
          <p:nvPr>
            <p:ph idx="1"/>
          </p:nvPr>
        </p:nvSpPr>
        <p:spPr bwMode="auto">
          <a:xfrm>
            <a:off x="850032" y="1442302"/>
            <a:ext cx="9518104" cy="39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800" b="1" dirty="0"/>
              <a:t>Introduction to COST/STRI</a:t>
            </a:r>
          </a:p>
          <a:p>
            <a:pPr>
              <a:spcBef>
                <a:spcPct val="0"/>
              </a:spcBef>
            </a:pPr>
            <a:r>
              <a:rPr lang="en-US" altLang="en-US" sz="2800" b="1" dirty="0"/>
              <a:t>Business SALT Tax Burden Study</a:t>
            </a:r>
          </a:p>
          <a:p>
            <a:pPr marL="182880">
              <a:lnSpc>
                <a:spcPct val="100000"/>
              </a:lnSpc>
              <a:spcBef>
                <a:spcPct val="0"/>
              </a:spcBef>
            </a:pPr>
            <a:r>
              <a:rPr lang="en-US" altLang="en-US" sz="2800" b="1" dirty="0"/>
              <a:t>Reason for COST Scorecards </a:t>
            </a:r>
          </a:p>
          <a:p>
            <a:pPr marL="182880">
              <a:lnSpc>
                <a:spcPct val="100000"/>
              </a:lnSpc>
              <a:spcBef>
                <a:spcPct val="0"/>
              </a:spcBef>
            </a:pPr>
            <a:r>
              <a:rPr lang="en-US" altLang="en-US" sz="2800" b="1" dirty="0"/>
              <a:t>COST’s Scorecards</a:t>
            </a:r>
          </a:p>
          <a:p>
            <a:pPr lvl="1">
              <a:spcBef>
                <a:spcPct val="0"/>
              </a:spcBef>
            </a:pPr>
            <a:r>
              <a:rPr lang="en-US" altLang="en-US" sz="2400" b="1" dirty="0"/>
              <a:t>Administrative Scorecard</a:t>
            </a:r>
          </a:p>
          <a:p>
            <a:pPr lvl="1">
              <a:spcBef>
                <a:spcPct val="0"/>
              </a:spcBef>
            </a:pPr>
            <a:r>
              <a:rPr lang="en-US" altLang="en-US" sz="2400" b="1" dirty="0"/>
              <a:t>Sales Tax Scorecard </a:t>
            </a:r>
          </a:p>
          <a:p>
            <a:pPr lvl="1">
              <a:spcBef>
                <a:spcPct val="0"/>
              </a:spcBef>
            </a:pPr>
            <a:r>
              <a:rPr lang="en-US" altLang="en-US" sz="2400" b="1" dirty="0"/>
              <a:t>Property Tax Scorecard</a:t>
            </a:r>
          </a:p>
          <a:p>
            <a:pPr lvl="1">
              <a:spcBef>
                <a:spcPct val="0"/>
              </a:spcBef>
            </a:pPr>
            <a:r>
              <a:rPr lang="en-US" altLang="en-US" sz="2400" b="1" dirty="0"/>
              <a:t>Unclaimed Property Scorecard</a:t>
            </a:r>
          </a:p>
          <a:p>
            <a:pPr>
              <a:spcBef>
                <a:spcPct val="0"/>
              </a:spcBef>
            </a:pPr>
            <a:r>
              <a:rPr lang="en-US" altLang="en-US" sz="2800" b="1" dirty="0"/>
              <a:t>Other Legislative Improvement Efforts</a:t>
            </a:r>
          </a:p>
          <a:p>
            <a:pPr lvl="1">
              <a:spcBef>
                <a:spcPct val="0"/>
              </a:spcBef>
            </a:pPr>
            <a:endParaRPr lang="en-US" altLang="en-US" sz="1000" b="1" dirty="0"/>
          </a:p>
          <a:p>
            <a:pPr>
              <a:spcBef>
                <a:spcPct val="0"/>
              </a:spcBef>
            </a:pPr>
            <a:r>
              <a:rPr lang="en-US" altLang="en-US" sz="2800" b="1" dirty="0"/>
              <a:t>Q &amp; A</a:t>
            </a:r>
          </a:p>
        </p:txBody>
      </p:sp>
      <p:graphicFrame>
        <p:nvGraphicFramePr>
          <p:cNvPr id="3" name="Object 11">
            <a:extLst>
              <a:ext uri="{FF2B5EF4-FFF2-40B4-BE49-F238E27FC236}">
                <a16:creationId xmlns:a16="http://schemas.microsoft.com/office/drawing/2014/main" id="{E3F33974-FB44-2ADB-F3B5-C992F45FF91A}"/>
              </a:ext>
            </a:extLst>
          </p:cNvPr>
          <p:cNvGraphicFramePr>
            <a:graphicFrameLocks noChangeAspect="1"/>
          </p:cNvGraphicFramePr>
          <p:nvPr>
            <p:extLst>
              <p:ext uri="{D42A27DB-BD31-4B8C-83A1-F6EECF244321}">
                <p14:modId xmlns:p14="http://schemas.microsoft.com/office/powerpoint/2010/main" val="2378680197"/>
              </p:ext>
            </p:extLst>
          </p:nvPr>
        </p:nvGraphicFramePr>
        <p:xfrm>
          <a:off x="9336360" y="6031112"/>
          <a:ext cx="2604120"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3" name="Object 11">
                        <a:extLst>
                          <a:ext uri="{FF2B5EF4-FFF2-40B4-BE49-F238E27FC236}">
                            <a16:creationId xmlns:a16="http://schemas.microsoft.com/office/drawing/2014/main" id="{E3F33974-FB44-2ADB-F3B5-C992F45FF91A}"/>
                          </a:ext>
                        </a:extLst>
                      </p:cNvPr>
                      <p:cNvPicPr>
                        <a:picLocks noChangeAspect="1" noChangeArrowheads="1"/>
                      </p:cNvPicPr>
                      <p:nvPr/>
                    </p:nvPicPr>
                    <p:blipFill>
                      <a:blip r:embed="rId3"/>
                      <a:srcRect/>
                      <a:stretch>
                        <a:fillRect/>
                      </a:stretch>
                    </p:blipFill>
                    <p:spPr bwMode="auto">
                      <a:xfrm>
                        <a:off x="9336360" y="6031112"/>
                        <a:ext cx="2604120" cy="681036"/>
                      </a:xfrm>
                      <a:prstGeom prst="rect">
                        <a:avLst/>
                      </a:prstGeom>
                      <a:noFill/>
                      <a:ln>
                        <a:noFill/>
                      </a:ln>
                      <a:effec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623392" y="365125"/>
            <a:ext cx="10515600" cy="1325563"/>
          </a:xfrm>
        </p:spPr>
        <p:txBody>
          <a:bodyPr/>
          <a:lstStyle/>
          <a:p>
            <a:pPr algn="ctr" eaLnBrk="1" hangingPunct="1"/>
            <a:r>
              <a:rPr lang="en-US" sz="2800" b="1" spc="-135" dirty="0">
                <a:latin typeface="Arial" panose="020B0604020202020204" pitchFamily="34" charset="0"/>
                <a:cs typeface="Arial" panose="020B0604020202020204" pitchFamily="34" charset="0"/>
              </a:rPr>
              <a:t>Issues with and Methods to Keep States Focused </a:t>
            </a:r>
            <a:br>
              <a:rPr lang="en-US" sz="2800" b="1" spc="-135" dirty="0">
                <a:latin typeface="Arial" panose="020B0604020202020204" pitchFamily="34" charset="0"/>
                <a:cs typeface="Arial" panose="020B0604020202020204" pitchFamily="34" charset="0"/>
              </a:rPr>
            </a:br>
            <a:r>
              <a:rPr lang="en-US" sz="2800" b="1" spc="-135" dirty="0">
                <a:latin typeface="Arial" panose="020B0604020202020204" pitchFamily="34" charset="0"/>
                <a:cs typeface="Arial" panose="020B0604020202020204" pitchFamily="34" charset="0"/>
              </a:rPr>
              <a:t>on Correctly Expanding the Sales Tax Base</a:t>
            </a:r>
            <a:endParaRPr lang="en-US" altLang="en-US" sz="2800"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335360" y="1690688"/>
            <a:ext cx="11233248" cy="4351338"/>
          </a:xfrm>
        </p:spPr>
        <p:txBody>
          <a:bodyPr/>
          <a:lstStyle/>
          <a:p>
            <a:pPr marL="584200" marR="5080" fontAlgn="auto">
              <a:spcBef>
                <a:spcPts val="0"/>
              </a:spcBef>
              <a:spcAft>
                <a:spcPts val="0"/>
              </a:spcAft>
              <a:tabLst>
                <a:tab pos="583565" algn="l"/>
                <a:tab pos="584200" algn="l"/>
              </a:tabLst>
              <a:defRPr/>
            </a:pPr>
            <a:r>
              <a:rPr lang="en-US" sz="2000" spc="-105" dirty="0">
                <a:solidFill>
                  <a:srgbClr val="000000"/>
                </a:solidFill>
                <a:latin typeface="Arial" panose="020B0604020202020204" pitchFamily="34" charset="0"/>
                <a:cs typeface="Arial" panose="020B0604020202020204" pitchFamily="34" charset="0"/>
              </a:rPr>
              <a:t>Ideally, Sales/Use Taxes should apply primarily </a:t>
            </a:r>
            <a:r>
              <a:rPr lang="en-US" sz="2000" spc="-80" dirty="0">
                <a:solidFill>
                  <a:srgbClr val="000000"/>
                </a:solidFill>
                <a:latin typeface="Arial" panose="020B0604020202020204" pitchFamily="34" charset="0"/>
                <a:cs typeface="Arial" panose="020B0604020202020204" pitchFamily="34" charset="0"/>
              </a:rPr>
              <a:t>to </a:t>
            </a:r>
            <a:r>
              <a:rPr lang="en-US" sz="2000" spc="-114" dirty="0">
                <a:solidFill>
                  <a:srgbClr val="000000"/>
                </a:solidFill>
                <a:latin typeface="Arial" panose="020B0604020202020204" pitchFamily="34" charset="0"/>
                <a:cs typeface="Arial" panose="020B0604020202020204" pitchFamily="34" charset="0"/>
              </a:rPr>
              <a:t>final household </a:t>
            </a:r>
            <a:r>
              <a:rPr lang="en-US" sz="2000" spc="-145" dirty="0">
                <a:solidFill>
                  <a:srgbClr val="000000"/>
                </a:solidFill>
                <a:latin typeface="Arial" panose="020B0604020202020204" pitchFamily="34" charset="0"/>
                <a:cs typeface="Arial" panose="020B0604020202020204" pitchFamily="34" charset="0"/>
              </a:rPr>
              <a:t>consumption  and exempt business inputs</a:t>
            </a:r>
          </a:p>
          <a:p>
            <a:pPr marL="1041400" marR="5080" lvl="1">
              <a:tabLst>
                <a:tab pos="583565" algn="l"/>
                <a:tab pos="584200" algn="l"/>
              </a:tabLst>
              <a:defRPr/>
            </a:pPr>
            <a:r>
              <a:rPr lang="en-US" sz="2000" dirty="0">
                <a:solidFill>
                  <a:srgbClr val="000000"/>
                </a:solidFill>
                <a:latin typeface="Arial" panose="020B0604020202020204" pitchFamily="34" charset="0"/>
                <a:cs typeface="Arial" panose="020B0604020202020204" pitchFamily="34" charset="0"/>
              </a:rPr>
              <a:t>Sales tax base expansion efforts should focus on B-to-C transactions and avoid taxation of additional B-to-B transactions</a:t>
            </a:r>
          </a:p>
          <a:p>
            <a:pPr marL="584200">
              <a:spcBef>
                <a:spcPts val="1800"/>
              </a:spcBef>
              <a:tabLst>
                <a:tab pos="583565" algn="l"/>
                <a:tab pos="584200" algn="l"/>
              </a:tabLst>
              <a:defRPr/>
            </a:pPr>
            <a:r>
              <a:rPr lang="en-US" sz="2000" spc="-15" dirty="0">
                <a:solidFill>
                  <a:srgbClr val="000000"/>
                </a:solidFill>
                <a:latin typeface="Arial" panose="020B0604020202020204" pitchFamily="34" charset="0"/>
                <a:cs typeface="Arial" panose="020B0604020202020204" pitchFamily="34" charset="0"/>
              </a:rPr>
              <a:t>Uniform definitions make the administration and collection of the tax for both business and the states more efficient and accurate</a:t>
            </a:r>
          </a:p>
          <a:p>
            <a:pPr marL="571500" indent="-223838">
              <a:spcBef>
                <a:spcPts val="1800"/>
              </a:spcBef>
              <a:tabLst>
                <a:tab pos="583565" algn="l"/>
                <a:tab pos="584200" algn="l"/>
              </a:tabLst>
              <a:defRPr/>
            </a:pPr>
            <a:r>
              <a:rPr lang="en-US" sz="2000" spc="-15" dirty="0">
                <a:solidFill>
                  <a:srgbClr val="000000"/>
                </a:solidFill>
                <a:latin typeface="Arial" panose="020B0604020202020204" pitchFamily="34" charset="0"/>
                <a:cs typeface="Arial" panose="020B0604020202020204" pitchFamily="34" charset="0"/>
              </a:rPr>
              <a:t>Centralized tax administration reduces administrative burdens</a:t>
            </a:r>
          </a:p>
          <a:p>
            <a:pPr marL="1028700" lvl="1" indent="-223838">
              <a:spcBef>
                <a:spcPts val="1800"/>
              </a:spcBef>
              <a:tabLst>
                <a:tab pos="583565" algn="l"/>
                <a:tab pos="584200" algn="l"/>
              </a:tabLst>
              <a:defRPr/>
            </a:pPr>
            <a:r>
              <a:rPr lang="en-US" sz="2000" spc="-15" dirty="0">
                <a:solidFill>
                  <a:srgbClr val="000000"/>
                </a:solidFill>
                <a:latin typeface="Arial" panose="020B0604020202020204" pitchFamily="34" charset="0"/>
                <a:cs typeface="Arial" panose="020B0604020202020204" pitchFamily="34" charset="0"/>
              </a:rPr>
              <a:t>Some states have too many local jurisdictions </a:t>
            </a:r>
          </a:p>
          <a:p>
            <a:pPr marL="1028700" lvl="1" indent="-223838">
              <a:spcBef>
                <a:spcPts val="1800"/>
              </a:spcBef>
              <a:tabLst>
                <a:tab pos="583565" algn="l"/>
                <a:tab pos="584200" algn="l"/>
              </a:tabLst>
              <a:defRPr/>
            </a:pPr>
            <a:r>
              <a:rPr lang="en-US" sz="2000" spc="-15" dirty="0">
                <a:solidFill>
                  <a:srgbClr val="000000"/>
                </a:solidFill>
                <a:latin typeface="Arial" panose="020B0604020202020204" pitchFamily="34" charset="0"/>
                <a:cs typeface="Arial" panose="020B0604020202020204" pitchFamily="34" charset="0"/>
              </a:rPr>
              <a:t>Some states have separate local sales tax bases</a:t>
            </a:r>
            <a:endParaRPr lang="en-US" sz="2000" dirty="0">
              <a:solidFill>
                <a:srgbClr val="000000"/>
              </a:solidFill>
              <a:latin typeface="Arial" panose="020B0604020202020204" pitchFamily="34" charset="0"/>
              <a:cs typeface="Arial" panose="020B0604020202020204" pitchFamily="34" charset="0"/>
            </a:endParaRPr>
          </a:p>
          <a:p>
            <a:pPr eaLnBrk="1" hangingPunct="1"/>
            <a:endParaRPr lang="en-US" altLang="en-US" sz="2000" dirty="0"/>
          </a:p>
        </p:txBody>
      </p:sp>
      <p:graphicFrame>
        <p:nvGraphicFramePr>
          <p:cNvPr id="4" name="Object 11">
            <a:extLst>
              <a:ext uri="{FF2B5EF4-FFF2-40B4-BE49-F238E27FC236}">
                <a16:creationId xmlns:a16="http://schemas.microsoft.com/office/drawing/2014/main" id="{F51BCE73-D240-2BA8-5154-2FB446038F7F}"/>
              </a:ext>
            </a:extLst>
          </p:cNvPr>
          <p:cNvGraphicFramePr>
            <a:graphicFrameLocks noChangeAspect="1"/>
          </p:cNvGraphicFramePr>
          <p:nvPr>
            <p:extLst>
              <p:ext uri="{D42A27DB-BD31-4B8C-83A1-F6EECF244321}">
                <p14:modId xmlns:p14="http://schemas.microsoft.com/office/powerpoint/2010/main" val="955442844"/>
              </p:ext>
            </p:extLst>
          </p:nvPr>
        </p:nvGraphicFramePr>
        <p:xfrm>
          <a:off x="9658673" y="600153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F51BCE73-D240-2BA8-5154-2FB446038F7F}"/>
                          </a:ext>
                        </a:extLst>
                      </p:cNvPr>
                      <p:cNvPicPr>
                        <a:picLocks noChangeAspect="1" noChangeArrowheads="1"/>
                      </p:cNvPicPr>
                      <p:nvPr/>
                    </p:nvPicPr>
                    <p:blipFill>
                      <a:blip r:embed="rId3"/>
                      <a:srcRect/>
                      <a:stretch>
                        <a:fillRect/>
                      </a:stretch>
                    </p:blipFill>
                    <p:spPr bwMode="auto">
                      <a:xfrm>
                        <a:off x="9658673" y="600153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2758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1801345" y="548680"/>
            <a:ext cx="8589309" cy="484094"/>
          </a:xfrm>
        </p:spPr>
        <p:txBody>
          <a:bodyPr>
            <a:noAutofit/>
          </a:bodyPr>
          <a:lstStyle/>
          <a:p>
            <a:pPr algn="ctr" eaLnBrk="1" hangingPunct="1"/>
            <a:r>
              <a:rPr lang="en-US" sz="3200" b="1" dirty="0">
                <a:latin typeface="Arial" panose="020B0604020202020204" pitchFamily="34" charset="0"/>
                <a:cs typeface="Arial" panose="020B0604020202020204" pitchFamily="34" charset="0"/>
              </a:rPr>
              <a:t>State Sales Tax Systems: COST Categories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for Grading States </a:t>
            </a:r>
            <a:endParaRPr lang="en-US" altLang="en-US" sz="3200"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587387" y="1562530"/>
            <a:ext cx="11017224" cy="3732940"/>
          </a:xfrm>
        </p:spPr>
        <p:txBody>
          <a:bodyPr>
            <a:noAutofit/>
          </a:bodyPr>
          <a:lstStyle/>
          <a:p>
            <a:r>
              <a:rPr lang="en-US" sz="1800" b="1" dirty="0">
                <a:solidFill>
                  <a:srgbClr val="000000"/>
                </a:solidFill>
                <a:latin typeface="Arial" panose="020B0604020202020204" pitchFamily="34" charset="0"/>
                <a:cs typeface="Arial" panose="020B0604020202020204" pitchFamily="34" charset="0"/>
              </a:rPr>
              <a:t>The Best &amp; Worst of State Sales Tax Systems: COST Scorecard on Sales Tax Simplification, Uniformity and the Exemption of Business Inputs </a:t>
            </a:r>
          </a:p>
          <a:p>
            <a:pPr lvl="1">
              <a:lnSpc>
                <a:spcPct val="100000"/>
              </a:lnSpc>
            </a:pPr>
            <a:r>
              <a:rPr lang="en-US" sz="1800" dirty="0">
                <a:solidFill>
                  <a:srgbClr val="000000"/>
                </a:solidFill>
                <a:latin typeface="Arial" panose="020B0604020202020204" pitchFamily="34" charset="0"/>
                <a:cs typeface="Arial" panose="020B0604020202020204" pitchFamily="34" charset="0"/>
              </a:rPr>
              <a:t>December 2022 (Update coming)</a:t>
            </a:r>
          </a:p>
          <a:p>
            <a:r>
              <a:rPr lang="en-US" sz="1800" b="1" dirty="0">
                <a:solidFill>
                  <a:srgbClr val="000000"/>
                </a:solidFill>
                <a:latin typeface="Arial" panose="020B0604020202020204" pitchFamily="34" charset="0"/>
                <a:cs typeface="Arial" panose="020B0604020202020204" pitchFamily="34" charset="0"/>
              </a:rPr>
              <a:t>Scorecard Categories </a:t>
            </a:r>
          </a:p>
          <a:p>
            <a:pPr lvl="1">
              <a:spcBef>
                <a:spcPts val="338"/>
              </a:spcBef>
            </a:pPr>
            <a:r>
              <a:rPr lang="en-US" sz="1800" dirty="0">
                <a:solidFill>
                  <a:srgbClr val="000000"/>
                </a:solidFill>
                <a:latin typeface="Arial" panose="020B0604020202020204" pitchFamily="34" charset="0"/>
                <a:cs typeface="Arial" panose="020B0604020202020204" pitchFamily="34" charset="0"/>
              </a:rPr>
              <a:t>Exemption for Business Inputs </a:t>
            </a:r>
          </a:p>
          <a:p>
            <a:pPr lvl="1">
              <a:spcBef>
                <a:spcPts val="338"/>
              </a:spcBef>
            </a:pPr>
            <a:r>
              <a:rPr lang="en-US" sz="1800" dirty="0">
                <a:solidFill>
                  <a:srgbClr val="000000"/>
                </a:solidFill>
                <a:latin typeface="Arial" panose="020B0604020202020204" pitchFamily="34" charset="0"/>
                <a:cs typeface="Arial" panose="020B0604020202020204" pitchFamily="34" charset="0"/>
              </a:rPr>
              <a:t>Taxation of Software and Digital Products</a:t>
            </a:r>
          </a:p>
          <a:p>
            <a:pPr lvl="1">
              <a:spcBef>
                <a:spcPts val="338"/>
              </a:spcBef>
            </a:pPr>
            <a:r>
              <a:rPr lang="en-US" sz="1800" dirty="0">
                <a:solidFill>
                  <a:srgbClr val="000000"/>
                </a:solidFill>
                <a:latin typeface="Arial" panose="020B0604020202020204" pitchFamily="34" charset="0"/>
                <a:cs typeface="Arial" panose="020B0604020202020204" pitchFamily="34" charset="0"/>
              </a:rPr>
              <a:t>Sales Tax Simplification and Uniformity</a:t>
            </a:r>
          </a:p>
          <a:p>
            <a:pPr lvl="1">
              <a:spcBef>
                <a:spcPts val="338"/>
              </a:spcBef>
            </a:pPr>
            <a:r>
              <a:rPr lang="en-US" sz="1800" dirty="0">
                <a:solidFill>
                  <a:srgbClr val="000000"/>
                </a:solidFill>
                <a:latin typeface="Arial" panose="020B0604020202020204" pitchFamily="34" charset="0"/>
                <a:cs typeface="Arial" panose="020B0604020202020204" pitchFamily="34" charset="0"/>
              </a:rPr>
              <a:t>Centralized Sales Tax Administration</a:t>
            </a:r>
          </a:p>
          <a:p>
            <a:pPr lvl="1">
              <a:spcBef>
                <a:spcPts val="338"/>
              </a:spcBef>
            </a:pPr>
            <a:r>
              <a:rPr lang="en-US" sz="1800" dirty="0">
                <a:solidFill>
                  <a:srgbClr val="000000"/>
                </a:solidFill>
                <a:latin typeface="Arial" panose="020B0604020202020204" pitchFamily="34" charset="0"/>
                <a:cs typeface="Arial" panose="020B0604020202020204" pitchFamily="34" charset="0"/>
              </a:rPr>
              <a:t>Fair Sales Tax Processes</a:t>
            </a:r>
          </a:p>
          <a:p>
            <a:pPr lvl="1">
              <a:spcBef>
                <a:spcPts val="338"/>
              </a:spcBef>
            </a:pPr>
            <a:r>
              <a:rPr lang="en-US" sz="1800" dirty="0">
                <a:solidFill>
                  <a:srgbClr val="000000"/>
                </a:solidFill>
                <a:latin typeface="Arial" panose="020B0604020202020204" pitchFamily="34" charset="0"/>
                <a:cs typeface="Arial" panose="020B0604020202020204" pitchFamily="34" charset="0"/>
              </a:rPr>
              <a:t>Reasonable Tax Payment/Credit Administration</a:t>
            </a:r>
          </a:p>
          <a:p>
            <a:pPr lvl="1">
              <a:spcBef>
                <a:spcPts val="338"/>
              </a:spcBef>
            </a:pPr>
            <a:r>
              <a:rPr lang="en-US" sz="1800" dirty="0">
                <a:solidFill>
                  <a:srgbClr val="000000"/>
                </a:solidFill>
                <a:latin typeface="Arial" panose="020B0604020202020204" pitchFamily="34" charset="0"/>
                <a:cs typeface="Arial" panose="020B0604020202020204" pitchFamily="34" charset="0"/>
              </a:rPr>
              <a:t>Fair Audit and Refund Procedures</a:t>
            </a:r>
          </a:p>
          <a:p>
            <a:r>
              <a:rPr lang="en-US" sz="1800" b="1" dirty="0">
                <a:solidFill>
                  <a:srgbClr val="000000"/>
                </a:solidFill>
                <a:latin typeface="Arial" panose="020B0604020202020204" pitchFamily="34" charset="0"/>
                <a:cs typeface="Arial" panose="020B0604020202020204" pitchFamily="34" charset="0"/>
              </a:rPr>
              <a:t>What the Scorecard Does </a:t>
            </a:r>
            <a:r>
              <a:rPr lang="en-US" sz="1800" b="1" u="sng" dirty="0">
                <a:solidFill>
                  <a:srgbClr val="000000"/>
                </a:solidFill>
                <a:latin typeface="Arial" panose="020B0604020202020204" pitchFamily="34" charset="0"/>
                <a:cs typeface="Arial" panose="020B0604020202020204" pitchFamily="34" charset="0"/>
              </a:rPr>
              <a:t>Not</a:t>
            </a:r>
            <a:r>
              <a:rPr lang="en-US" sz="1800" b="1" dirty="0">
                <a:solidFill>
                  <a:srgbClr val="000000"/>
                </a:solidFill>
                <a:latin typeface="Arial" panose="020B0604020202020204" pitchFamily="34" charset="0"/>
                <a:cs typeface="Arial" panose="020B0604020202020204" pitchFamily="34" charset="0"/>
              </a:rPr>
              <a:t> Grade</a:t>
            </a:r>
          </a:p>
          <a:p>
            <a:pPr lvl="1">
              <a:spcBef>
                <a:spcPts val="338"/>
              </a:spcBef>
            </a:pPr>
            <a:r>
              <a:rPr lang="en-US" sz="1800" dirty="0">
                <a:solidFill>
                  <a:srgbClr val="000000"/>
                </a:solidFill>
                <a:latin typeface="Arial" panose="020B0604020202020204" pitchFamily="34" charset="0"/>
                <a:cs typeface="Arial" panose="020B0604020202020204" pitchFamily="34" charset="0"/>
              </a:rPr>
              <a:t>Tax Rate Differences </a:t>
            </a:r>
          </a:p>
          <a:p>
            <a:pPr lvl="1">
              <a:spcBef>
                <a:spcPts val="338"/>
              </a:spcBef>
            </a:pPr>
            <a:r>
              <a:rPr lang="en-US" sz="1800" dirty="0">
                <a:solidFill>
                  <a:srgbClr val="000000"/>
                </a:solidFill>
                <a:latin typeface="Arial" panose="020B0604020202020204" pitchFamily="34" charset="0"/>
                <a:cs typeface="Arial" panose="020B0604020202020204" pitchFamily="34" charset="0"/>
              </a:rPr>
              <a:t>Tax Base Breadth (other than Taxing B-to-B Inputs)</a:t>
            </a:r>
          </a:p>
          <a:p>
            <a:pPr eaLnBrk="1" hangingPunct="1"/>
            <a:endParaRPr lang="en-US" altLang="en-US" sz="1800" dirty="0">
              <a:latin typeface="+mj-lt"/>
            </a:endParaRPr>
          </a:p>
        </p:txBody>
      </p:sp>
      <p:graphicFrame>
        <p:nvGraphicFramePr>
          <p:cNvPr id="3" name="Object 11">
            <a:extLst>
              <a:ext uri="{FF2B5EF4-FFF2-40B4-BE49-F238E27FC236}">
                <a16:creationId xmlns:a16="http://schemas.microsoft.com/office/drawing/2014/main" id="{CE6654E4-6179-E601-55F7-0F68BA0988B8}"/>
              </a:ext>
            </a:extLst>
          </p:cNvPr>
          <p:cNvGraphicFramePr>
            <a:graphicFrameLocks noChangeAspect="1"/>
          </p:cNvGraphicFramePr>
          <p:nvPr>
            <p:extLst>
              <p:ext uri="{D42A27DB-BD31-4B8C-83A1-F6EECF244321}">
                <p14:modId xmlns:p14="http://schemas.microsoft.com/office/powerpoint/2010/main" val="1256049989"/>
              </p:ext>
            </p:extLst>
          </p:nvPr>
        </p:nvGraphicFramePr>
        <p:xfrm>
          <a:off x="9552384" y="6060004"/>
          <a:ext cx="2532112"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3" name="Object 11">
                        <a:extLst>
                          <a:ext uri="{FF2B5EF4-FFF2-40B4-BE49-F238E27FC236}">
                            <a16:creationId xmlns:a16="http://schemas.microsoft.com/office/drawing/2014/main" id="{CE6654E4-6179-E601-55F7-0F68BA0988B8}"/>
                          </a:ext>
                        </a:extLst>
                      </p:cNvPr>
                      <p:cNvPicPr>
                        <a:picLocks noChangeAspect="1" noChangeArrowheads="1"/>
                      </p:cNvPicPr>
                      <p:nvPr/>
                    </p:nvPicPr>
                    <p:blipFill>
                      <a:blip r:embed="rId3"/>
                      <a:srcRect/>
                      <a:stretch>
                        <a:fillRect/>
                      </a:stretch>
                    </p:blipFill>
                    <p:spPr bwMode="auto">
                      <a:xfrm>
                        <a:off x="9552384" y="6060004"/>
                        <a:ext cx="2532112"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834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095500" y="170586"/>
            <a:ext cx="8001000" cy="313010"/>
          </a:xfrm>
        </p:spPr>
        <p:txBody>
          <a:bodyPr>
            <a:normAutofit fontScale="90000"/>
          </a:bodyPr>
          <a:lstStyle/>
          <a:p>
            <a:pPr algn="ctr" eaLnBrk="1" hangingPunct="1"/>
            <a:r>
              <a:rPr lang="en-US" altLang="en-US" sz="2700" b="1" dirty="0">
                <a:latin typeface="Arial" panose="020B0604020202020204" pitchFamily="34" charset="0"/>
                <a:cs typeface="Arial" panose="020B0604020202020204" pitchFamily="34" charset="0"/>
              </a:rPr>
              <a:t>States Overall Grade on COST’s Sales Tax Scorecard </a:t>
            </a:r>
            <a:endParaRPr lang="en-US" altLang="en-US" sz="27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912056D-353B-88E6-403C-E86F4B8DA9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8154" y="676853"/>
            <a:ext cx="9895692" cy="5504294"/>
          </a:xfrm>
          <a:prstGeom prst="rect">
            <a:avLst/>
          </a:prstGeom>
          <a:noFill/>
        </p:spPr>
      </p:pic>
      <p:graphicFrame>
        <p:nvGraphicFramePr>
          <p:cNvPr id="5" name="Object 11">
            <a:extLst>
              <a:ext uri="{FF2B5EF4-FFF2-40B4-BE49-F238E27FC236}">
                <a16:creationId xmlns:a16="http://schemas.microsoft.com/office/drawing/2014/main" id="{07F13E95-D002-A89F-AE90-8BEA1ED02511}"/>
              </a:ext>
            </a:extLst>
          </p:cNvPr>
          <p:cNvGraphicFramePr>
            <a:graphicFrameLocks noChangeAspect="1"/>
          </p:cNvGraphicFramePr>
          <p:nvPr>
            <p:extLst>
              <p:ext uri="{D42A27DB-BD31-4B8C-83A1-F6EECF244321}">
                <p14:modId xmlns:p14="http://schemas.microsoft.com/office/powerpoint/2010/main" val="3470251902"/>
              </p:ext>
            </p:extLst>
          </p:nvPr>
        </p:nvGraphicFramePr>
        <p:xfrm>
          <a:off x="9731896" y="6040860"/>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5" name="Object 11">
                        <a:extLst>
                          <a:ext uri="{FF2B5EF4-FFF2-40B4-BE49-F238E27FC236}">
                            <a16:creationId xmlns:a16="http://schemas.microsoft.com/office/drawing/2014/main" id="{07F13E95-D002-A89F-AE90-8BEA1ED02511}"/>
                          </a:ext>
                        </a:extLst>
                      </p:cNvPr>
                      <p:cNvPicPr>
                        <a:picLocks noChangeAspect="1" noChangeArrowheads="1"/>
                      </p:cNvPicPr>
                      <p:nvPr/>
                    </p:nvPicPr>
                    <p:blipFill>
                      <a:blip r:embed="rId4"/>
                      <a:srcRect/>
                      <a:stretch>
                        <a:fillRect/>
                      </a:stretch>
                    </p:blipFill>
                    <p:spPr bwMode="auto">
                      <a:xfrm>
                        <a:off x="9731896" y="6040860"/>
                        <a:ext cx="2460104" cy="681036"/>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F28A3008-A3C7-5EEF-0392-42CE8CEF08F3}"/>
              </a:ext>
            </a:extLst>
          </p:cNvPr>
          <p:cNvPicPr>
            <a:picLocks noChangeAspect="1"/>
          </p:cNvPicPr>
          <p:nvPr/>
        </p:nvPicPr>
        <p:blipFill>
          <a:blip r:embed="rId5"/>
          <a:stretch>
            <a:fillRect/>
          </a:stretch>
        </p:blipFill>
        <p:spPr>
          <a:xfrm>
            <a:off x="983432" y="6146416"/>
            <a:ext cx="4026107" cy="234962"/>
          </a:xfrm>
          <a:prstGeom prst="rect">
            <a:avLst/>
          </a:prstGeom>
        </p:spPr>
      </p:pic>
    </p:spTree>
    <p:extLst>
      <p:ext uri="{BB962C8B-B14F-4D97-AF65-F5344CB8AC3E}">
        <p14:creationId xmlns:p14="http://schemas.microsoft.com/office/powerpoint/2010/main" val="67021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A47-0C02-475D-A28D-CC8EA1CD34CA}"/>
              </a:ext>
            </a:extLst>
          </p:cNvPr>
          <p:cNvSpPr>
            <a:spLocks noGrp="1"/>
          </p:cNvSpPr>
          <p:nvPr>
            <p:ph type="title"/>
          </p:nvPr>
        </p:nvSpPr>
        <p:spPr>
          <a:xfrm>
            <a:off x="1123877" y="1876239"/>
            <a:ext cx="9937104" cy="3105522"/>
          </a:xfrm>
        </p:spPr>
        <p:txBody>
          <a:bodyPr rtlCol="0" anchor="ctr">
            <a:normAutofit/>
          </a:bodyPr>
          <a:lstStyle/>
          <a:p>
            <a:pPr algn="ctr" eaLnBrk="1" fontAlgn="auto" hangingPunct="1">
              <a:spcAft>
                <a:spcPts val="0"/>
              </a:spcAft>
              <a:defRPr/>
            </a:pPr>
            <a:r>
              <a:rPr lang="en-US" sz="3600" b="1" kern="0" dirty="0">
                <a:latin typeface="Arial"/>
                <a:cs typeface="Arial"/>
              </a:rPr>
              <a:t>State Taxation of Business Inputs </a:t>
            </a:r>
            <a:endParaRPr lang="en-US" sz="3600" b="1" dirty="0"/>
          </a:p>
        </p:txBody>
      </p:sp>
      <p:sp>
        <p:nvSpPr>
          <p:cNvPr id="3" name="Text Placeholder 2">
            <a:extLst>
              <a:ext uri="{FF2B5EF4-FFF2-40B4-BE49-F238E27FC236}">
                <a16:creationId xmlns:a16="http://schemas.microsoft.com/office/drawing/2014/main" id="{5D59F80C-EDEB-4A6F-90FB-6F5CA4C6EE26}"/>
              </a:ext>
            </a:extLst>
          </p:cNvPr>
          <p:cNvSpPr>
            <a:spLocks noGrp="1"/>
          </p:cNvSpPr>
          <p:nvPr>
            <p:ph type="body" idx="1"/>
          </p:nvPr>
        </p:nvSpPr>
        <p:spPr>
          <a:xfrm>
            <a:off x="3134917" y="4299349"/>
            <a:ext cx="5915025" cy="1125140"/>
          </a:xfrm>
        </p:spPr>
        <p:txBody>
          <a:bodyPr rtlCol="0">
            <a:normAutofit/>
          </a:bodyPr>
          <a:lstStyle/>
          <a:p>
            <a:pPr eaLnBrk="1" fontAlgn="auto" hangingPunct="1">
              <a:spcAft>
                <a:spcPts val="0"/>
              </a:spcAft>
              <a:defRPr/>
            </a:pPr>
            <a:r>
              <a:rPr lang="en-US" dirty="0"/>
              <a:t> </a:t>
            </a:r>
          </a:p>
        </p:txBody>
      </p:sp>
      <p:graphicFrame>
        <p:nvGraphicFramePr>
          <p:cNvPr id="5" name="Object 11">
            <a:extLst>
              <a:ext uri="{FF2B5EF4-FFF2-40B4-BE49-F238E27FC236}">
                <a16:creationId xmlns:a16="http://schemas.microsoft.com/office/drawing/2014/main" id="{F8A5BB46-C187-A4FA-7FCD-207C5693D5E6}"/>
              </a:ext>
            </a:extLst>
          </p:cNvPr>
          <p:cNvGraphicFramePr>
            <a:graphicFrameLocks noChangeAspect="1"/>
          </p:cNvGraphicFramePr>
          <p:nvPr>
            <p:extLst>
              <p:ext uri="{D42A27DB-BD31-4B8C-83A1-F6EECF244321}">
                <p14:modId xmlns:p14="http://schemas.microsoft.com/office/powerpoint/2010/main" val="3616370944"/>
              </p:ext>
            </p:extLst>
          </p:nvPr>
        </p:nvGraphicFramePr>
        <p:xfrm>
          <a:off x="9731896" y="6040860"/>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5" name="Object 11">
                        <a:extLst>
                          <a:ext uri="{FF2B5EF4-FFF2-40B4-BE49-F238E27FC236}">
                            <a16:creationId xmlns:a16="http://schemas.microsoft.com/office/drawing/2014/main" id="{F8A5BB46-C187-A4FA-7FCD-207C5693D5E6}"/>
                          </a:ext>
                        </a:extLst>
                      </p:cNvPr>
                      <p:cNvPicPr>
                        <a:picLocks noChangeAspect="1" noChangeArrowheads="1"/>
                      </p:cNvPicPr>
                      <p:nvPr/>
                    </p:nvPicPr>
                    <p:blipFill>
                      <a:blip r:embed="rId4"/>
                      <a:srcRect/>
                      <a:stretch>
                        <a:fillRect/>
                      </a:stretch>
                    </p:blipFill>
                    <p:spPr bwMode="auto">
                      <a:xfrm>
                        <a:off x="9731896" y="604086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211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4481-E2A6-5057-7864-0FF594D5FB46}"/>
              </a:ext>
            </a:extLst>
          </p:cNvPr>
          <p:cNvSpPr>
            <a:spLocks noGrp="1"/>
          </p:cNvSpPr>
          <p:nvPr>
            <p:ph type="title"/>
          </p:nvPr>
        </p:nvSpPr>
        <p:spPr/>
        <p:txBody>
          <a:bodyPr/>
          <a:lstStyle/>
          <a:p>
            <a:endParaRPr lang="en-US" dirty="0"/>
          </a:p>
        </p:txBody>
      </p:sp>
      <p:pic>
        <p:nvPicPr>
          <p:cNvPr id="4" name="Graphic 13">
            <a:extLst>
              <a:ext uri="{FF2B5EF4-FFF2-40B4-BE49-F238E27FC236}">
                <a16:creationId xmlns:a16="http://schemas.microsoft.com/office/drawing/2014/main" id="{F123309B-96FE-09D0-1FCB-ED482EA5A5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263" y="520976"/>
            <a:ext cx="10880774" cy="5816048"/>
          </a:xfrm>
          <a:prstGeom prst="rect">
            <a:avLst/>
          </a:prstGeom>
        </p:spPr>
      </p:pic>
      <p:graphicFrame>
        <p:nvGraphicFramePr>
          <p:cNvPr id="7" name="Object 11">
            <a:extLst>
              <a:ext uri="{FF2B5EF4-FFF2-40B4-BE49-F238E27FC236}">
                <a16:creationId xmlns:a16="http://schemas.microsoft.com/office/drawing/2014/main" id="{7DD627B8-7A4D-0E3F-7DD1-7559D2AA5AFA}"/>
              </a:ext>
            </a:extLst>
          </p:cNvPr>
          <p:cNvGraphicFramePr>
            <a:graphicFrameLocks noChangeAspect="1"/>
          </p:cNvGraphicFramePr>
          <p:nvPr>
            <p:extLst>
              <p:ext uri="{D42A27DB-BD31-4B8C-83A1-F6EECF244321}">
                <p14:modId xmlns:p14="http://schemas.microsoft.com/office/powerpoint/2010/main" val="2755053906"/>
              </p:ext>
            </p:extLst>
          </p:nvPr>
        </p:nvGraphicFramePr>
        <p:xfrm>
          <a:off x="9540552" y="6051780"/>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7" name="Object 11">
                        <a:extLst>
                          <a:ext uri="{FF2B5EF4-FFF2-40B4-BE49-F238E27FC236}">
                            <a16:creationId xmlns:a16="http://schemas.microsoft.com/office/drawing/2014/main" id="{7DD627B8-7A4D-0E3F-7DD1-7559D2AA5AFA}"/>
                          </a:ext>
                        </a:extLst>
                      </p:cNvPr>
                      <p:cNvPicPr>
                        <a:picLocks noChangeAspect="1" noChangeArrowheads="1"/>
                      </p:cNvPicPr>
                      <p:nvPr/>
                    </p:nvPicPr>
                    <p:blipFill>
                      <a:blip r:embed="rId5"/>
                      <a:srcRect/>
                      <a:stretch>
                        <a:fillRect/>
                      </a:stretch>
                    </p:blipFill>
                    <p:spPr bwMode="auto">
                      <a:xfrm>
                        <a:off x="9540552" y="605178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6735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B6F6CE-9D78-4F67-8556-95156189D524}"/>
              </a:ext>
            </a:extLst>
          </p:cNvPr>
          <p:cNvSpPr txBox="1">
            <a:spLocks noChangeArrowheads="1"/>
          </p:cNvSpPr>
          <p:nvPr/>
        </p:nvSpPr>
        <p:spPr>
          <a:xfrm>
            <a:off x="1748705" y="622180"/>
            <a:ext cx="872736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defRPr/>
            </a:pPr>
            <a:r>
              <a:rPr lang="en-US" altLang="en-US" sz="3600" b="1" dirty="0">
                <a:latin typeface="Arial" panose="020B0604020202020204" pitchFamily="34" charset="0"/>
                <a:cs typeface="Arial" panose="020B0604020202020204" pitchFamily="34" charset="0"/>
              </a:rPr>
              <a:t>The Sales Taxation of Business Inputs </a:t>
            </a:r>
          </a:p>
        </p:txBody>
      </p:sp>
      <p:sp>
        <p:nvSpPr>
          <p:cNvPr id="4" name="Content Placeholder 4">
            <a:extLst>
              <a:ext uri="{FF2B5EF4-FFF2-40B4-BE49-F238E27FC236}">
                <a16:creationId xmlns:a16="http://schemas.microsoft.com/office/drawing/2014/main" id="{38217934-2023-46A5-BE71-D9FBA03FFAB6}"/>
              </a:ext>
            </a:extLst>
          </p:cNvPr>
          <p:cNvSpPr txBox="1">
            <a:spLocks/>
          </p:cNvSpPr>
          <p:nvPr/>
        </p:nvSpPr>
        <p:spPr>
          <a:xfrm>
            <a:off x="623392" y="1196753"/>
            <a:ext cx="10801200" cy="38884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lnSpc>
                <a:spcPct val="107000"/>
              </a:lnSpc>
              <a:spcBef>
                <a:spcPts val="0"/>
              </a:spcBef>
              <a:spcAft>
                <a:spcPts val="450"/>
              </a:spcAft>
              <a:defRPr/>
            </a:pP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71450" indent="-171450" defTabSz="685800" fontAlgn="auto">
              <a:lnSpc>
                <a:spcPct val="107000"/>
              </a:lnSpc>
              <a:spcBef>
                <a:spcPts val="0"/>
              </a:spcBef>
              <a:spcAft>
                <a:spcPts val="450"/>
              </a:spcAft>
              <a:defRPr/>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For the last four decades, the sales tax on business inputs contributed slightly over 40 percent of all state and local sales tax revenue.</a:t>
            </a:r>
          </a:p>
          <a:p>
            <a:pPr marL="171450" indent="-171450" defTabSz="685800" fontAlgn="auto">
              <a:lnSpc>
                <a:spcPct val="107000"/>
              </a:lnSpc>
              <a:spcBef>
                <a:spcPts val="0"/>
              </a:spcBef>
              <a:spcAft>
                <a:spcPts val="450"/>
              </a:spcAft>
              <a:defRPr/>
            </a:pP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71450" indent="-171450" defTabSz="685800" fontAlgn="auto">
              <a:lnSpc>
                <a:spcPct val="107000"/>
              </a:lnSpc>
              <a:spcBef>
                <a:spcPts val="0"/>
              </a:spcBef>
              <a:spcAft>
                <a:spcPts val="450"/>
              </a:spcAft>
              <a:defRPr/>
            </a:pP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The business inputs share of sales tax revenue ranged from a low of 32 percent (Idaho and Indiana) to a high of 58 to 60 percent (South Dakota, Wyoming, and New Mexico).</a:t>
            </a:r>
          </a:p>
          <a:p>
            <a:pPr marL="171450" indent="-171450" defTabSz="685800" fontAlgn="auto">
              <a:spcBef>
                <a:spcPts val="750"/>
              </a:spcBef>
              <a:spcAft>
                <a:spcPts val="0"/>
              </a:spcAft>
              <a:defRPr/>
            </a:pPr>
            <a:endParaRPr lang="en-US" sz="2400" dirty="0">
              <a:solidFill>
                <a:sysClr val="windowText" lastClr="000000"/>
              </a:solidFill>
              <a:latin typeface="Arial" panose="020B0604020202020204" pitchFamily="34" charset="0"/>
              <a:cs typeface="Arial" panose="020B0604020202020204" pitchFamily="34" charset="0"/>
            </a:endParaRPr>
          </a:p>
        </p:txBody>
      </p:sp>
      <p:graphicFrame>
        <p:nvGraphicFramePr>
          <p:cNvPr id="6" name="Object 11">
            <a:extLst>
              <a:ext uri="{FF2B5EF4-FFF2-40B4-BE49-F238E27FC236}">
                <a16:creationId xmlns:a16="http://schemas.microsoft.com/office/drawing/2014/main" id="{A60CEB5C-3F70-07D0-4601-5AF7316A9564}"/>
              </a:ext>
            </a:extLst>
          </p:cNvPr>
          <p:cNvGraphicFramePr>
            <a:graphicFrameLocks noChangeAspect="1"/>
          </p:cNvGraphicFramePr>
          <p:nvPr>
            <p:extLst>
              <p:ext uri="{D42A27DB-BD31-4B8C-83A1-F6EECF244321}">
                <p14:modId xmlns:p14="http://schemas.microsoft.com/office/powerpoint/2010/main" val="1609232193"/>
              </p:ext>
            </p:extLst>
          </p:nvPr>
        </p:nvGraphicFramePr>
        <p:xfrm>
          <a:off x="9552384" y="6021288"/>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6" name="Object 11">
                        <a:extLst>
                          <a:ext uri="{FF2B5EF4-FFF2-40B4-BE49-F238E27FC236}">
                            <a16:creationId xmlns:a16="http://schemas.microsoft.com/office/drawing/2014/main" id="{A60CEB5C-3F70-07D0-4601-5AF7316A9564}"/>
                          </a:ext>
                        </a:extLst>
                      </p:cNvPr>
                      <p:cNvPicPr>
                        <a:picLocks noChangeAspect="1" noChangeArrowheads="1"/>
                      </p:cNvPicPr>
                      <p:nvPr/>
                    </p:nvPicPr>
                    <p:blipFill>
                      <a:blip r:embed="rId3"/>
                      <a:srcRect/>
                      <a:stretch>
                        <a:fillRect/>
                      </a:stretch>
                    </p:blipFill>
                    <p:spPr bwMode="auto">
                      <a:xfrm>
                        <a:off x="9552384" y="6021288"/>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4322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1">
            <a:extLst>
              <a:ext uri="{FF2B5EF4-FFF2-40B4-BE49-F238E27FC236}">
                <a16:creationId xmlns:a16="http://schemas.microsoft.com/office/drawing/2014/main" id="{333391AC-30F6-31F8-72E2-D69C1A81EDEF}"/>
              </a:ext>
            </a:extLst>
          </p:cNvPr>
          <p:cNvGraphicFramePr>
            <a:graphicFrameLocks noChangeAspect="1"/>
          </p:cNvGraphicFramePr>
          <p:nvPr>
            <p:extLst>
              <p:ext uri="{D42A27DB-BD31-4B8C-83A1-F6EECF244321}">
                <p14:modId xmlns:p14="http://schemas.microsoft.com/office/powerpoint/2010/main" val="2276065707"/>
              </p:ext>
            </p:extLst>
          </p:nvPr>
        </p:nvGraphicFramePr>
        <p:xfrm>
          <a:off x="9540552" y="6061719"/>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5" name="Object 11">
                        <a:extLst>
                          <a:ext uri="{FF2B5EF4-FFF2-40B4-BE49-F238E27FC236}">
                            <a16:creationId xmlns:a16="http://schemas.microsoft.com/office/drawing/2014/main" id="{333391AC-30F6-31F8-72E2-D69C1A81EDEF}"/>
                          </a:ext>
                        </a:extLst>
                      </p:cNvPr>
                      <p:cNvPicPr>
                        <a:picLocks noChangeAspect="1" noChangeArrowheads="1"/>
                      </p:cNvPicPr>
                      <p:nvPr/>
                    </p:nvPicPr>
                    <p:blipFill>
                      <a:blip r:embed="rId3"/>
                      <a:srcRect/>
                      <a:stretch>
                        <a:fillRect/>
                      </a:stretch>
                    </p:blipFill>
                    <p:spPr bwMode="auto">
                      <a:xfrm>
                        <a:off x="9540552" y="6061719"/>
                        <a:ext cx="2460104" cy="681036"/>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393F967A-CEC9-BEC0-3042-3BE96716749D}"/>
              </a:ext>
            </a:extLst>
          </p:cNvPr>
          <p:cNvPicPr>
            <a:picLocks noChangeAspect="1"/>
          </p:cNvPicPr>
          <p:nvPr/>
        </p:nvPicPr>
        <p:blipFill>
          <a:blip r:embed="rId4"/>
          <a:stretch>
            <a:fillRect/>
          </a:stretch>
        </p:blipFill>
        <p:spPr>
          <a:xfrm>
            <a:off x="1091444" y="263519"/>
            <a:ext cx="10009112" cy="5798200"/>
          </a:xfrm>
          <a:prstGeom prst="rect">
            <a:avLst/>
          </a:prstGeom>
        </p:spPr>
      </p:pic>
    </p:spTree>
    <p:extLst>
      <p:ext uri="{BB962C8B-B14F-4D97-AF65-F5344CB8AC3E}">
        <p14:creationId xmlns:p14="http://schemas.microsoft.com/office/powerpoint/2010/main" val="497443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1">
            <a:extLst>
              <a:ext uri="{FF2B5EF4-FFF2-40B4-BE49-F238E27FC236}">
                <a16:creationId xmlns:a16="http://schemas.microsoft.com/office/drawing/2014/main" id="{589CCCFE-884D-229A-E4FA-A1177FF9FB1D}"/>
              </a:ext>
            </a:extLst>
          </p:cNvPr>
          <p:cNvGraphicFramePr>
            <a:graphicFrameLocks noChangeAspect="1"/>
          </p:cNvGraphicFramePr>
          <p:nvPr>
            <p:extLst>
              <p:ext uri="{D42A27DB-BD31-4B8C-83A1-F6EECF244321}">
                <p14:modId xmlns:p14="http://schemas.microsoft.com/office/powerpoint/2010/main" val="2652580625"/>
              </p:ext>
            </p:extLst>
          </p:nvPr>
        </p:nvGraphicFramePr>
        <p:xfrm>
          <a:off x="9748191" y="6024325"/>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5" name="Object 11">
                        <a:extLst>
                          <a:ext uri="{FF2B5EF4-FFF2-40B4-BE49-F238E27FC236}">
                            <a16:creationId xmlns:a16="http://schemas.microsoft.com/office/drawing/2014/main" id="{589CCCFE-884D-229A-E4FA-A1177FF9FB1D}"/>
                          </a:ext>
                        </a:extLst>
                      </p:cNvPr>
                      <p:cNvPicPr>
                        <a:picLocks noChangeAspect="1" noChangeArrowheads="1"/>
                      </p:cNvPicPr>
                      <p:nvPr/>
                    </p:nvPicPr>
                    <p:blipFill>
                      <a:blip r:embed="rId3"/>
                      <a:srcRect/>
                      <a:stretch>
                        <a:fillRect/>
                      </a:stretch>
                    </p:blipFill>
                    <p:spPr bwMode="auto">
                      <a:xfrm>
                        <a:off x="9748191" y="6024325"/>
                        <a:ext cx="2460104" cy="681036"/>
                      </a:xfrm>
                      <a:prstGeom prst="rect">
                        <a:avLst/>
                      </a:prstGeom>
                      <a:noFill/>
                      <a:ln>
                        <a:noFill/>
                      </a:ln>
                      <a:effectLst/>
                    </p:spPr>
                  </p:pic>
                </p:oleObj>
              </mc:Fallback>
            </mc:AlternateContent>
          </a:graphicData>
        </a:graphic>
      </p:graphicFrame>
      <p:pic>
        <p:nvPicPr>
          <p:cNvPr id="10" name="Picture 9">
            <a:extLst>
              <a:ext uri="{FF2B5EF4-FFF2-40B4-BE49-F238E27FC236}">
                <a16:creationId xmlns:a16="http://schemas.microsoft.com/office/drawing/2014/main" id="{E9541112-1E82-AD21-58F6-2DD3FE64B75B}"/>
              </a:ext>
            </a:extLst>
          </p:cNvPr>
          <p:cNvPicPr>
            <a:picLocks noChangeAspect="1"/>
          </p:cNvPicPr>
          <p:nvPr/>
        </p:nvPicPr>
        <p:blipFill>
          <a:blip r:embed="rId4"/>
          <a:stretch>
            <a:fillRect/>
          </a:stretch>
        </p:blipFill>
        <p:spPr>
          <a:xfrm>
            <a:off x="695400" y="260648"/>
            <a:ext cx="9793088" cy="5873043"/>
          </a:xfrm>
          <a:prstGeom prst="rect">
            <a:avLst/>
          </a:prstGeom>
        </p:spPr>
      </p:pic>
    </p:spTree>
    <p:extLst>
      <p:ext uri="{BB962C8B-B14F-4D97-AF65-F5344CB8AC3E}">
        <p14:creationId xmlns:p14="http://schemas.microsoft.com/office/powerpoint/2010/main" val="2429584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36">
            <a:extLst>
              <a:ext uri="{FF2B5EF4-FFF2-40B4-BE49-F238E27FC236}">
                <a16:creationId xmlns:a16="http://schemas.microsoft.com/office/drawing/2014/main" id="{A01E6F2E-C0AC-9A02-01A1-F2BCB50E0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400" y="142499"/>
            <a:ext cx="10657183" cy="5886489"/>
          </a:xfrm>
          <a:prstGeom prst="rect">
            <a:avLst/>
          </a:prstGeom>
        </p:spPr>
      </p:pic>
      <p:graphicFrame>
        <p:nvGraphicFramePr>
          <p:cNvPr id="5" name="Object 11">
            <a:extLst>
              <a:ext uri="{FF2B5EF4-FFF2-40B4-BE49-F238E27FC236}">
                <a16:creationId xmlns:a16="http://schemas.microsoft.com/office/drawing/2014/main" id="{81D4B32D-317F-64B6-8584-961A4CDF9F27}"/>
              </a:ext>
            </a:extLst>
          </p:cNvPr>
          <p:cNvGraphicFramePr>
            <a:graphicFrameLocks noChangeAspect="1"/>
          </p:cNvGraphicFramePr>
          <p:nvPr>
            <p:extLst>
              <p:ext uri="{D42A27DB-BD31-4B8C-83A1-F6EECF244321}">
                <p14:modId xmlns:p14="http://schemas.microsoft.com/office/powerpoint/2010/main" val="434943391"/>
              </p:ext>
            </p:extLst>
          </p:nvPr>
        </p:nvGraphicFramePr>
        <p:xfrm>
          <a:off x="9552384" y="6034465"/>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81D4B32D-317F-64B6-8584-961A4CDF9F27}"/>
                          </a:ext>
                        </a:extLst>
                      </p:cNvPr>
                      <p:cNvPicPr>
                        <a:picLocks noChangeAspect="1" noChangeArrowheads="1"/>
                      </p:cNvPicPr>
                      <p:nvPr/>
                    </p:nvPicPr>
                    <p:blipFill>
                      <a:blip r:embed="rId5"/>
                      <a:srcRect/>
                      <a:stretch>
                        <a:fillRect/>
                      </a:stretch>
                    </p:blipFill>
                    <p:spPr bwMode="auto">
                      <a:xfrm>
                        <a:off x="9552384" y="6034465"/>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66124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A47-0C02-475D-A28D-CC8EA1CD34CA}"/>
              </a:ext>
            </a:extLst>
          </p:cNvPr>
          <p:cNvSpPr>
            <a:spLocks noGrp="1"/>
          </p:cNvSpPr>
          <p:nvPr>
            <p:ph type="title"/>
          </p:nvPr>
        </p:nvSpPr>
        <p:spPr>
          <a:xfrm>
            <a:off x="3100983" y="857250"/>
            <a:ext cx="5982891" cy="5143500"/>
          </a:xfrm>
        </p:spPr>
        <p:txBody>
          <a:bodyPr rtlCol="0" anchor="ctr">
            <a:normAutofit/>
          </a:bodyPr>
          <a:lstStyle/>
          <a:p>
            <a:pPr algn="ctr" eaLnBrk="1" fontAlgn="auto" hangingPunct="1">
              <a:spcAft>
                <a:spcPts val="0"/>
              </a:spcAft>
              <a:defRPr/>
            </a:pPr>
            <a:r>
              <a:rPr lang="en-US" sz="3300" b="1" kern="0" dirty="0">
                <a:latin typeface="Arial"/>
                <a:cs typeface="Arial"/>
              </a:rPr>
              <a:t>Taxation of Software &amp;</a:t>
            </a:r>
            <a:br>
              <a:rPr lang="en-US" sz="3300" b="1" kern="0" dirty="0">
                <a:latin typeface="Arial"/>
                <a:cs typeface="Arial"/>
              </a:rPr>
            </a:br>
            <a:r>
              <a:rPr lang="en-US" sz="3300" b="1" kern="0" dirty="0">
                <a:latin typeface="Arial"/>
                <a:cs typeface="Arial"/>
              </a:rPr>
              <a:t> Digital Products </a:t>
            </a:r>
            <a:endParaRPr lang="en-US" b="1" dirty="0"/>
          </a:p>
        </p:txBody>
      </p:sp>
      <p:sp>
        <p:nvSpPr>
          <p:cNvPr id="3" name="Text Placeholder 2">
            <a:extLst>
              <a:ext uri="{FF2B5EF4-FFF2-40B4-BE49-F238E27FC236}">
                <a16:creationId xmlns:a16="http://schemas.microsoft.com/office/drawing/2014/main" id="{5D59F80C-EDEB-4A6F-90FB-6F5CA4C6EE26}"/>
              </a:ext>
            </a:extLst>
          </p:cNvPr>
          <p:cNvSpPr>
            <a:spLocks noGrp="1"/>
          </p:cNvSpPr>
          <p:nvPr>
            <p:ph type="body" idx="1"/>
          </p:nvPr>
        </p:nvSpPr>
        <p:spPr>
          <a:xfrm>
            <a:off x="3134917" y="4299349"/>
            <a:ext cx="5915025" cy="1125140"/>
          </a:xfrm>
        </p:spPr>
        <p:txBody>
          <a:bodyPr rtlCol="0">
            <a:normAutofit/>
          </a:bodyPr>
          <a:lstStyle/>
          <a:p>
            <a:pPr eaLnBrk="1" fontAlgn="auto" hangingPunct="1">
              <a:spcAft>
                <a:spcPts val="0"/>
              </a:spcAft>
              <a:defRPr/>
            </a:pPr>
            <a:r>
              <a:rPr lang="en-US" dirty="0"/>
              <a:t> </a:t>
            </a:r>
          </a:p>
        </p:txBody>
      </p:sp>
      <p:graphicFrame>
        <p:nvGraphicFramePr>
          <p:cNvPr id="5" name="Object 11">
            <a:extLst>
              <a:ext uri="{FF2B5EF4-FFF2-40B4-BE49-F238E27FC236}">
                <a16:creationId xmlns:a16="http://schemas.microsoft.com/office/drawing/2014/main" id="{F0AADDA1-3E1B-BEAB-35B2-C7F77E3F0A68}"/>
              </a:ext>
            </a:extLst>
          </p:cNvPr>
          <p:cNvGraphicFramePr>
            <a:graphicFrameLocks noChangeAspect="1"/>
          </p:cNvGraphicFramePr>
          <p:nvPr>
            <p:extLst>
              <p:ext uri="{D42A27DB-BD31-4B8C-83A1-F6EECF244321}">
                <p14:modId xmlns:p14="http://schemas.microsoft.com/office/powerpoint/2010/main" val="3616370944"/>
              </p:ext>
            </p:extLst>
          </p:nvPr>
        </p:nvGraphicFramePr>
        <p:xfrm>
          <a:off x="9731896" y="6040860"/>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5" name="Object 11">
                        <a:extLst>
                          <a:ext uri="{FF2B5EF4-FFF2-40B4-BE49-F238E27FC236}">
                            <a16:creationId xmlns:a16="http://schemas.microsoft.com/office/drawing/2014/main" id="{F0AADDA1-3E1B-BEAB-35B2-C7F77E3F0A68}"/>
                          </a:ext>
                        </a:extLst>
                      </p:cNvPr>
                      <p:cNvPicPr>
                        <a:picLocks noChangeAspect="1" noChangeArrowheads="1"/>
                      </p:cNvPicPr>
                      <p:nvPr/>
                    </p:nvPicPr>
                    <p:blipFill>
                      <a:blip r:embed="rId4"/>
                      <a:srcRect/>
                      <a:stretch>
                        <a:fillRect/>
                      </a:stretch>
                    </p:blipFill>
                    <p:spPr bwMode="auto">
                      <a:xfrm>
                        <a:off x="9731896" y="604086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2722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4AFC8C-D897-E3A5-D8E5-C796D210F3E3}"/>
              </a:ext>
            </a:extLst>
          </p:cNvPr>
          <p:cNvSpPr txBox="1"/>
          <p:nvPr/>
        </p:nvSpPr>
        <p:spPr>
          <a:xfrm>
            <a:off x="401283" y="33672"/>
            <a:ext cx="9751452" cy="646331"/>
          </a:xfrm>
          <a:prstGeom prst="rect">
            <a:avLst/>
          </a:prstGeom>
          <a:noFill/>
        </p:spPr>
        <p:txBody>
          <a:bodyPr wrap="none" rtlCol="0">
            <a:spAutoFit/>
          </a:bodyPr>
          <a:lstStyle/>
          <a:p>
            <a:r>
              <a:rPr lang="en-US" sz="3600" b="1" dirty="0"/>
              <a:t>Introduction to COST’s Advocacy &amp; Advocacy Staff</a:t>
            </a:r>
          </a:p>
        </p:txBody>
      </p:sp>
      <p:sp>
        <p:nvSpPr>
          <p:cNvPr id="5" name="TextBox 4">
            <a:extLst>
              <a:ext uri="{FF2B5EF4-FFF2-40B4-BE49-F238E27FC236}">
                <a16:creationId xmlns:a16="http://schemas.microsoft.com/office/drawing/2014/main" id="{4C14BC17-65C5-89F0-D238-E36BD287232C}"/>
              </a:ext>
            </a:extLst>
          </p:cNvPr>
          <p:cNvSpPr txBox="1"/>
          <p:nvPr/>
        </p:nvSpPr>
        <p:spPr>
          <a:xfrm>
            <a:off x="173549" y="746333"/>
            <a:ext cx="3501806" cy="3108543"/>
          </a:xfrm>
          <a:prstGeom prst="rect">
            <a:avLst/>
          </a:prstGeom>
          <a:noFill/>
        </p:spPr>
        <p:txBody>
          <a:bodyPr wrap="square">
            <a:spAutoFit/>
          </a:bodyPr>
          <a:lstStyle/>
          <a:p>
            <a:r>
              <a:rPr lang="en-US" sz="1400" b="1" i="1" dirty="0">
                <a:solidFill>
                  <a:srgbClr val="FF0000"/>
                </a:solidFill>
                <a:latin typeface="Aptos" panose="02110004020202020204"/>
              </a:rPr>
              <a:t>What is COST?</a:t>
            </a:r>
          </a:p>
          <a:p>
            <a:r>
              <a:rPr lang="en-US" sz="1400" b="1" dirty="0">
                <a:solidFill>
                  <a:prstClr val="black"/>
                </a:solidFill>
                <a:latin typeface="Aptos" panose="02110004020202020204"/>
              </a:rPr>
              <a:t>The Council On State Taxation (COST) is the premier state tax organization representing taxpayers. COST is a nonprofit trade association consisting of approximately 500 multistate corporations engaged in interstate and international business.  </a:t>
            </a:r>
          </a:p>
          <a:p>
            <a:r>
              <a:rPr lang="en-US" sz="1400" b="1" i="1" dirty="0">
                <a:solidFill>
                  <a:srgbClr val="FF0000"/>
                </a:solidFill>
                <a:latin typeface="Aptos" panose="02110004020202020204"/>
              </a:rPr>
              <a:t>Mission:</a:t>
            </a:r>
          </a:p>
          <a:p>
            <a:r>
              <a:rPr lang="en-US" sz="1400" b="1" dirty="0">
                <a:solidFill>
                  <a:prstClr val="black"/>
                </a:solidFill>
                <a:latin typeface="Aptos" panose="02110004020202020204"/>
              </a:rPr>
              <a:t>COST's objective is to preserve and promote equitable and nondiscriminatory state and local taxation of multijurisdictional business entities. </a:t>
            </a:r>
            <a:endParaRPr lang="en-US" sz="1400" dirty="0">
              <a:solidFill>
                <a:prstClr val="black"/>
              </a:solidFill>
              <a:latin typeface="Aptos" panose="02110004020202020204"/>
            </a:endParaRPr>
          </a:p>
        </p:txBody>
      </p:sp>
      <p:grpSp>
        <p:nvGrpSpPr>
          <p:cNvPr id="6" name="Group 5">
            <a:extLst>
              <a:ext uri="{FF2B5EF4-FFF2-40B4-BE49-F238E27FC236}">
                <a16:creationId xmlns:a16="http://schemas.microsoft.com/office/drawing/2014/main" id="{CF182FA8-18FB-8F14-0096-261BC8D67ABE}"/>
              </a:ext>
            </a:extLst>
          </p:cNvPr>
          <p:cNvGrpSpPr/>
          <p:nvPr/>
        </p:nvGrpSpPr>
        <p:grpSpPr>
          <a:xfrm>
            <a:off x="3529513" y="717352"/>
            <a:ext cx="6810347" cy="3600986"/>
            <a:chOff x="3114551" y="1392983"/>
            <a:chExt cx="7892729" cy="4849098"/>
          </a:xfrm>
        </p:grpSpPr>
        <p:grpSp>
          <p:nvGrpSpPr>
            <p:cNvPr id="7" name="Group 6">
              <a:extLst>
                <a:ext uri="{FF2B5EF4-FFF2-40B4-BE49-F238E27FC236}">
                  <a16:creationId xmlns:a16="http://schemas.microsoft.com/office/drawing/2014/main" id="{1EBEC63E-E543-1F89-F36B-DE73A9E61666}"/>
                </a:ext>
              </a:extLst>
            </p:cNvPr>
            <p:cNvGrpSpPr/>
            <p:nvPr/>
          </p:nvGrpSpPr>
          <p:grpSpPr>
            <a:xfrm>
              <a:off x="3114551" y="1392983"/>
              <a:ext cx="7892729" cy="4849098"/>
              <a:chOff x="527370" y="1332627"/>
              <a:chExt cx="7892729" cy="4849098"/>
            </a:xfrm>
          </p:grpSpPr>
          <p:grpSp>
            <p:nvGrpSpPr>
              <p:cNvPr id="11" name="Group 10">
                <a:extLst>
                  <a:ext uri="{FF2B5EF4-FFF2-40B4-BE49-F238E27FC236}">
                    <a16:creationId xmlns:a16="http://schemas.microsoft.com/office/drawing/2014/main" id="{E8F74052-72A6-76E9-55B0-6760279AABCE}"/>
                  </a:ext>
                </a:extLst>
              </p:cNvPr>
              <p:cNvGrpSpPr/>
              <p:nvPr/>
            </p:nvGrpSpPr>
            <p:grpSpPr>
              <a:xfrm>
                <a:off x="527370" y="1332627"/>
                <a:ext cx="7892729" cy="4849098"/>
                <a:chOff x="2038077" y="2362200"/>
                <a:chExt cx="5350148" cy="4059239"/>
              </a:xfrm>
            </p:grpSpPr>
            <p:sp>
              <p:nvSpPr>
                <p:cNvPr id="19" name="Freeform 4">
                  <a:extLst>
                    <a:ext uri="{FF2B5EF4-FFF2-40B4-BE49-F238E27FC236}">
                      <a16:creationId xmlns:a16="http://schemas.microsoft.com/office/drawing/2014/main" id="{026E0696-CE3F-4DE8-FCAE-BA6C3EEA52A8}"/>
                    </a:ext>
                  </a:extLst>
                </p:cNvPr>
                <p:cNvSpPr>
                  <a:spLocks/>
                </p:cNvSpPr>
                <p:nvPr/>
              </p:nvSpPr>
              <p:spPr bwMode="auto">
                <a:xfrm>
                  <a:off x="2667002" y="2362200"/>
                  <a:ext cx="633413" cy="614362"/>
                </a:xfrm>
                <a:custGeom>
                  <a:avLst/>
                  <a:gdLst>
                    <a:gd name="T0" fmla="*/ 2147483647 w 533"/>
                    <a:gd name="T1" fmla="*/ 2147483647 h 387"/>
                    <a:gd name="T2" fmla="*/ 2147483647 w 533"/>
                    <a:gd name="T3" fmla="*/ 2147483647 h 387"/>
                    <a:gd name="T4" fmla="*/ 2147483647 w 533"/>
                    <a:gd name="T5" fmla="*/ 2147483647 h 387"/>
                    <a:gd name="T6" fmla="*/ 2147483647 w 533"/>
                    <a:gd name="T7" fmla="*/ 2147483647 h 387"/>
                    <a:gd name="T8" fmla="*/ 2147483647 w 533"/>
                    <a:gd name="T9" fmla="*/ 2147483647 h 387"/>
                    <a:gd name="T10" fmla="*/ 0 w 533"/>
                    <a:gd name="T11" fmla="*/ 2147483647 h 387"/>
                    <a:gd name="T12" fmla="*/ 2147483647 w 533"/>
                    <a:gd name="T13" fmla="*/ 2147483647 h 387"/>
                    <a:gd name="T14" fmla="*/ 2147483647 w 533"/>
                    <a:gd name="T15" fmla="*/ 2147483647 h 387"/>
                    <a:gd name="T16" fmla="*/ 2147483647 w 533"/>
                    <a:gd name="T17" fmla="*/ 2147483647 h 387"/>
                    <a:gd name="T18" fmla="*/ 2147483647 w 533"/>
                    <a:gd name="T19" fmla="*/ 2147483647 h 387"/>
                    <a:gd name="T20" fmla="*/ 2147483647 w 533"/>
                    <a:gd name="T21" fmla="*/ 2147483647 h 387"/>
                    <a:gd name="T22" fmla="*/ 2147483647 w 533"/>
                    <a:gd name="T23" fmla="*/ 2147483647 h 387"/>
                    <a:gd name="T24" fmla="*/ 2147483647 w 533"/>
                    <a:gd name="T25" fmla="*/ 2147483647 h 387"/>
                    <a:gd name="T26" fmla="*/ 2147483647 w 533"/>
                    <a:gd name="T27" fmla="*/ 2147483647 h 387"/>
                    <a:gd name="T28" fmla="*/ 2147483647 w 533"/>
                    <a:gd name="T29" fmla="*/ 2147483647 h 387"/>
                    <a:gd name="T30" fmla="*/ 2147483647 w 533"/>
                    <a:gd name="T31" fmla="*/ 2147483647 h 387"/>
                    <a:gd name="T32" fmla="*/ 2147483647 w 533"/>
                    <a:gd name="T33" fmla="*/ 2147483647 h 387"/>
                    <a:gd name="T34" fmla="*/ 2147483647 w 533"/>
                    <a:gd name="T35" fmla="*/ 0 h 387"/>
                    <a:gd name="T36" fmla="*/ 2147483647 w 533"/>
                    <a:gd name="T37" fmla="*/ 2147483647 h 387"/>
                    <a:gd name="T38" fmla="*/ 2147483647 w 533"/>
                    <a:gd name="T39" fmla="*/ 2147483647 h 387"/>
                    <a:gd name="T40" fmla="*/ 2147483647 w 533"/>
                    <a:gd name="T41" fmla="*/ 2147483647 h 387"/>
                    <a:gd name="T42" fmla="*/ 2147483647 w 533"/>
                    <a:gd name="T43" fmla="*/ 2147483647 h 387"/>
                    <a:gd name="T44" fmla="*/ 2147483647 w 533"/>
                    <a:gd name="T45" fmla="*/ 2147483647 h 387"/>
                    <a:gd name="T46" fmla="*/ 2147483647 w 533"/>
                    <a:gd name="T47" fmla="*/ 2147483647 h 387"/>
                    <a:gd name="T48" fmla="*/ 2147483647 w 533"/>
                    <a:gd name="T49" fmla="*/ 2147483647 h 387"/>
                    <a:gd name="T50" fmla="*/ 2147483647 w 533"/>
                    <a:gd name="T51" fmla="*/ 2147483647 h 387"/>
                    <a:gd name="T52" fmla="*/ 2147483647 w 533"/>
                    <a:gd name="T53" fmla="*/ 2147483647 h 387"/>
                    <a:gd name="T54" fmla="*/ 2147483647 w 533"/>
                    <a:gd name="T55" fmla="*/ 2147483647 h 387"/>
                    <a:gd name="T56" fmla="*/ 2147483647 w 533"/>
                    <a:gd name="T57" fmla="*/ 2147483647 h 387"/>
                    <a:gd name="T58" fmla="*/ 2147483647 w 533"/>
                    <a:gd name="T59" fmla="*/ 2147483647 h 387"/>
                    <a:gd name="T60" fmla="*/ 2147483647 w 533"/>
                    <a:gd name="T61" fmla="*/ 2147483647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20" name="Freeform 5">
                  <a:extLst>
                    <a:ext uri="{FF2B5EF4-FFF2-40B4-BE49-F238E27FC236}">
                      <a16:creationId xmlns:a16="http://schemas.microsoft.com/office/drawing/2014/main" id="{456292E7-9ED2-7D5A-5708-D724EB0555EF}"/>
                    </a:ext>
                  </a:extLst>
                </p:cNvPr>
                <p:cNvSpPr>
                  <a:spLocks/>
                </p:cNvSpPr>
                <p:nvPr/>
              </p:nvSpPr>
              <p:spPr bwMode="auto">
                <a:xfrm>
                  <a:off x="2038077" y="4743551"/>
                  <a:ext cx="1011238" cy="1458913"/>
                </a:xfrm>
                <a:custGeom>
                  <a:avLst/>
                  <a:gdLst>
                    <a:gd name="T0" fmla="*/ 2147483647 w 849"/>
                    <a:gd name="T1" fmla="*/ 2147483647 h 920"/>
                    <a:gd name="T2" fmla="*/ 2147483647 w 849"/>
                    <a:gd name="T3" fmla="*/ 2147483647 h 920"/>
                    <a:gd name="T4" fmla="*/ 2147483647 w 849"/>
                    <a:gd name="T5" fmla="*/ 2147483647 h 920"/>
                    <a:gd name="T6" fmla="*/ 2147483647 w 849"/>
                    <a:gd name="T7" fmla="*/ 2147483647 h 920"/>
                    <a:gd name="T8" fmla="*/ 2147483647 w 849"/>
                    <a:gd name="T9" fmla="*/ 2147483647 h 920"/>
                    <a:gd name="T10" fmla="*/ 2147483647 w 849"/>
                    <a:gd name="T11" fmla="*/ 2147483647 h 920"/>
                    <a:gd name="T12" fmla="*/ 2147483647 w 849"/>
                    <a:gd name="T13" fmla="*/ 2147483647 h 920"/>
                    <a:gd name="T14" fmla="*/ 2147483647 w 849"/>
                    <a:gd name="T15" fmla="*/ 2147483647 h 920"/>
                    <a:gd name="T16" fmla="*/ 2147483647 w 849"/>
                    <a:gd name="T17" fmla="*/ 2147483647 h 920"/>
                    <a:gd name="T18" fmla="*/ 2147483647 w 849"/>
                    <a:gd name="T19" fmla="*/ 2147483647 h 920"/>
                    <a:gd name="T20" fmla="*/ 2147483647 w 849"/>
                    <a:gd name="T21" fmla="*/ 2147483647 h 920"/>
                    <a:gd name="T22" fmla="*/ 2147483647 w 849"/>
                    <a:gd name="T23" fmla="*/ 2147483647 h 920"/>
                    <a:gd name="T24" fmla="*/ 2147483647 w 849"/>
                    <a:gd name="T25" fmla="*/ 2147483647 h 920"/>
                    <a:gd name="T26" fmla="*/ 2147483647 w 849"/>
                    <a:gd name="T27" fmla="*/ 2147483647 h 920"/>
                    <a:gd name="T28" fmla="*/ 2147483647 w 849"/>
                    <a:gd name="T29" fmla="*/ 2147483647 h 920"/>
                    <a:gd name="T30" fmla="*/ 2147483647 w 849"/>
                    <a:gd name="T31" fmla="*/ 2147483647 h 920"/>
                    <a:gd name="T32" fmla="*/ 2147483647 w 849"/>
                    <a:gd name="T33" fmla="*/ 2147483647 h 920"/>
                    <a:gd name="T34" fmla="*/ 2147483647 w 849"/>
                    <a:gd name="T35" fmla="*/ 2147483647 h 920"/>
                    <a:gd name="T36" fmla="*/ 2147483647 w 849"/>
                    <a:gd name="T37" fmla="*/ 2147483647 h 920"/>
                    <a:gd name="T38" fmla="*/ 2147483647 w 849"/>
                    <a:gd name="T39" fmla="*/ 2147483647 h 920"/>
                    <a:gd name="T40" fmla="*/ 2147483647 w 849"/>
                    <a:gd name="T41" fmla="*/ 2147483647 h 920"/>
                    <a:gd name="T42" fmla="*/ 2147483647 w 849"/>
                    <a:gd name="T43" fmla="*/ 2147483647 h 920"/>
                    <a:gd name="T44" fmla="*/ 2147483647 w 849"/>
                    <a:gd name="T45" fmla="*/ 2147483647 h 920"/>
                    <a:gd name="T46" fmla="*/ 2147483647 w 849"/>
                    <a:gd name="T47" fmla="*/ 2147483647 h 920"/>
                    <a:gd name="T48" fmla="*/ 2147483647 w 849"/>
                    <a:gd name="T49" fmla="*/ 2147483647 h 920"/>
                    <a:gd name="T50" fmla="*/ 2147483647 w 849"/>
                    <a:gd name="T51" fmla="*/ 2147483647 h 920"/>
                    <a:gd name="T52" fmla="*/ 2147483647 w 849"/>
                    <a:gd name="T53" fmla="*/ 2147483647 h 920"/>
                    <a:gd name="T54" fmla="*/ 2147483647 w 849"/>
                    <a:gd name="T55" fmla="*/ 2147483647 h 920"/>
                    <a:gd name="T56" fmla="*/ 0 w 849"/>
                    <a:gd name="T57" fmla="*/ 2147483647 h 920"/>
                    <a:gd name="T58" fmla="*/ 2147483647 w 849"/>
                    <a:gd name="T59" fmla="*/ 2147483647 h 920"/>
                    <a:gd name="T60" fmla="*/ 2147483647 w 849"/>
                    <a:gd name="T61" fmla="*/ 2147483647 h 920"/>
                    <a:gd name="T62" fmla="*/ 2147483647 w 849"/>
                    <a:gd name="T63" fmla="*/ 2147483647 h 920"/>
                    <a:gd name="T64" fmla="*/ 2147483647 w 849"/>
                    <a:gd name="T65" fmla="*/ 2147483647 h 920"/>
                    <a:gd name="T66" fmla="*/ 2147483647 w 849"/>
                    <a:gd name="T67" fmla="*/ 2147483647 h 920"/>
                    <a:gd name="T68" fmla="*/ 2147483647 w 849"/>
                    <a:gd name="T69" fmla="*/ 2147483647 h 920"/>
                    <a:gd name="T70" fmla="*/ 2147483647 w 849"/>
                    <a:gd name="T71" fmla="*/ 2147483647 h 920"/>
                    <a:gd name="T72" fmla="*/ 2147483647 w 849"/>
                    <a:gd name="T73" fmla="*/ 2147483647 h 920"/>
                    <a:gd name="T74" fmla="*/ 2147483647 w 849"/>
                    <a:gd name="T75" fmla="*/ 2147483647 h 920"/>
                    <a:gd name="T76" fmla="*/ 2147483647 w 849"/>
                    <a:gd name="T77" fmla="*/ 2147483647 h 920"/>
                    <a:gd name="T78" fmla="*/ 2147483647 w 849"/>
                    <a:gd name="T79" fmla="*/ 2147483647 h 920"/>
                    <a:gd name="T80" fmla="*/ 2147483647 w 849"/>
                    <a:gd name="T81" fmla="*/ 2147483647 h 920"/>
                    <a:gd name="T82" fmla="*/ 2147483647 w 849"/>
                    <a:gd name="T83" fmla="*/ 2147483647 h 920"/>
                    <a:gd name="T84" fmla="*/ 2147483647 w 849"/>
                    <a:gd name="T85" fmla="*/ 2147483647 h 920"/>
                    <a:gd name="T86" fmla="*/ 2147483647 w 849"/>
                    <a:gd name="T87" fmla="*/ 2147483647 h 920"/>
                    <a:gd name="T88" fmla="*/ 2147483647 w 849"/>
                    <a:gd name="T89" fmla="*/ 2147483647 h 920"/>
                    <a:gd name="T90" fmla="*/ 2147483647 w 849"/>
                    <a:gd name="T91" fmla="*/ 2147483647 h 920"/>
                    <a:gd name="T92" fmla="*/ 2147483647 w 849"/>
                    <a:gd name="T93" fmla="*/ 2147483647 h 920"/>
                    <a:gd name="T94" fmla="*/ 2147483647 w 849"/>
                    <a:gd name="T95" fmla="*/ 2147483647 h 920"/>
                    <a:gd name="T96" fmla="*/ 2147483647 w 849"/>
                    <a:gd name="T97" fmla="*/ 2147483647 h 920"/>
                    <a:gd name="T98" fmla="*/ 2147483647 w 849"/>
                    <a:gd name="T99" fmla="*/ 0 h 920"/>
                    <a:gd name="T100" fmla="*/ 2147483647 w 849"/>
                    <a:gd name="T101" fmla="*/ 0 h 920"/>
                    <a:gd name="T102" fmla="*/ 2147483647 w 849"/>
                    <a:gd name="T103" fmla="*/ 2147483647 h 920"/>
                    <a:gd name="T104" fmla="*/ 2147483647 w 849"/>
                    <a:gd name="T105" fmla="*/ 2147483647 h 920"/>
                    <a:gd name="T106" fmla="*/ 2147483647 w 849"/>
                    <a:gd name="T107" fmla="*/ 2147483647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21" name="Rectangle 6">
                  <a:extLst>
                    <a:ext uri="{FF2B5EF4-FFF2-40B4-BE49-F238E27FC236}">
                      <a16:creationId xmlns:a16="http://schemas.microsoft.com/office/drawing/2014/main" id="{7D9F0E5E-6788-70EF-CE4F-207D87DDAC9E}"/>
                    </a:ext>
                  </a:extLst>
                </p:cNvPr>
                <p:cNvSpPr>
                  <a:spLocks noChangeArrowheads="1"/>
                </p:cNvSpPr>
                <p:nvPr/>
              </p:nvSpPr>
              <p:spPr bwMode="auto">
                <a:xfrm>
                  <a:off x="2319550" y="5181544"/>
                  <a:ext cx="319087" cy="25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7" tIns="44444" rIns="90477" bIns="4444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AK</a:t>
                  </a:r>
                  <a:endParaRPr kumimoji="0" lang="en-US" altLang="en-US" sz="900" b="1" i="0" u="none" strike="noStrike" kern="0" cap="none" spc="0" normalizeH="0" baseline="30000" noProof="0" dirty="0">
                    <a:ln>
                      <a:noFill/>
                    </a:ln>
                    <a:solidFill>
                      <a:srgbClr val="000000"/>
                    </a:solidFill>
                    <a:effectLst/>
                    <a:uLnTx/>
                    <a:uFillTx/>
                    <a:latin typeface="Arial Narrow" panose="020B0606020202030204" pitchFamily="34" charset="0"/>
                    <a:cs typeface="Times New Roman" panose="02020603050405020304" pitchFamily="18" charset="0"/>
                  </a:endParaRPr>
                </a:p>
              </p:txBody>
            </p:sp>
            <p:sp>
              <p:nvSpPr>
                <p:cNvPr id="22" name="Freeform 17">
                  <a:extLst>
                    <a:ext uri="{FF2B5EF4-FFF2-40B4-BE49-F238E27FC236}">
                      <a16:creationId xmlns:a16="http://schemas.microsoft.com/office/drawing/2014/main" id="{43CEE7C8-8EEB-BE7F-1596-B38B979A6F7B}"/>
                    </a:ext>
                  </a:extLst>
                </p:cNvPr>
                <p:cNvSpPr>
                  <a:spLocks/>
                </p:cNvSpPr>
                <p:nvPr/>
              </p:nvSpPr>
              <p:spPr bwMode="auto">
                <a:xfrm>
                  <a:off x="3252788" y="3662364"/>
                  <a:ext cx="539750" cy="892175"/>
                </a:xfrm>
                <a:custGeom>
                  <a:avLst/>
                  <a:gdLst>
                    <a:gd name="T0" fmla="*/ 2147483647 w 453"/>
                    <a:gd name="T1" fmla="*/ 0 h 562"/>
                    <a:gd name="T2" fmla="*/ 2147483647 w 453"/>
                    <a:gd name="T3" fmla="*/ 2147483647 h 562"/>
                    <a:gd name="T4" fmla="*/ 2147483647 w 453"/>
                    <a:gd name="T5" fmla="*/ 2147483647 h 562"/>
                    <a:gd name="T6" fmla="*/ 2147483647 w 453"/>
                    <a:gd name="T7" fmla="*/ 2147483647 h 562"/>
                    <a:gd name="T8" fmla="*/ 2147483647 w 453"/>
                    <a:gd name="T9" fmla="*/ 2147483647 h 562"/>
                    <a:gd name="T10" fmla="*/ 0 w 453"/>
                    <a:gd name="T11" fmla="*/ 2147483647 h 562"/>
                    <a:gd name="T12" fmla="*/ 2147483647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23" name="Freeform 18">
                  <a:extLst>
                    <a:ext uri="{FF2B5EF4-FFF2-40B4-BE49-F238E27FC236}">
                      <a16:creationId xmlns:a16="http://schemas.microsoft.com/office/drawing/2014/main" id="{2C672F08-9F31-BCF9-6817-FC97C7231D0F}"/>
                    </a:ext>
                  </a:extLst>
                </p:cNvPr>
                <p:cNvSpPr>
                  <a:spLocks/>
                </p:cNvSpPr>
                <p:nvPr/>
              </p:nvSpPr>
              <p:spPr bwMode="auto">
                <a:xfrm>
                  <a:off x="2501900" y="2736852"/>
                  <a:ext cx="755650" cy="852487"/>
                </a:xfrm>
                <a:custGeom>
                  <a:avLst/>
                  <a:gdLst>
                    <a:gd name="T0" fmla="*/ 0 w 636"/>
                    <a:gd name="T1" fmla="*/ 2147483647 h 537"/>
                    <a:gd name="T2" fmla="*/ 2147483647 w 636"/>
                    <a:gd name="T3" fmla="*/ 2147483647 h 537"/>
                    <a:gd name="T4" fmla="*/ 2147483647 w 636"/>
                    <a:gd name="T5" fmla="*/ 2147483647 h 537"/>
                    <a:gd name="T6" fmla="*/ 2147483647 w 636"/>
                    <a:gd name="T7" fmla="*/ 0 h 537"/>
                    <a:gd name="T8" fmla="*/ 2147483647 w 636"/>
                    <a:gd name="T9" fmla="*/ 2147483647 h 537"/>
                    <a:gd name="T10" fmla="*/ 2147483647 w 636"/>
                    <a:gd name="T11" fmla="*/ 2147483647 h 537"/>
                    <a:gd name="T12" fmla="*/ 2147483647 w 636"/>
                    <a:gd name="T13" fmla="*/ 2147483647 h 537"/>
                    <a:gd name="T14" fmla="*/ 2147483647 w 636"/>
                    <a:gd name="T15" fmla="*/ 2147483647 h 537"/>
                    <a:gd name="T16" fmla="*/ 2147483647 w 636"/>
                    <a:gd name="T17" fmla="*/ 2147483647 h 537"/>
                    <a:gd name="T18" fmla="*/ 2147483647 w 636"/>
                    <a:gd name="T19" fmla="*/ 2147483647 h 537"/>
                    <a:gd name="T20" fmla="*/ 2147483647 w 636"/>
                    <a:gd name="T21" fmla="*/ 2147483647 h 537"/>
                    <a:gd name="T22" fmla="*/ 2147483647 w 636"/>
                    <a:gd name="T23" fmla="*/ 2147483647 h 537"/>
                    <a:gd name="T24" fmla="*/ 2147483647 w 636"/>
                    <a:gd name="T25" fmla="*/ 2147483647 h 537"/>
                    <a:gd name="T26" fmla="*/ 2147483647 w 636"/>
                    <a:gd name="T27" fmla="*/ 2147483647 h 537"/>
                    <a:gd name="T28" fmla="*/ 2147483647 w 636"/>
                    <a:gd name="T29" fmla="*/ 2147483647 h 537"/>
                    <a:gd name="T30" fmla="*/ 2147483647 w 636"/>
                    <a:gd name="T31" fmla="*/ 2147483647 h 537"/>
                    <a:gd name="T32" fmla="*/ 2147483647 w 636"/>
                    <a:gd name="T33" fmla="*/ 2147483647 h 537"/>
                    <a:gd name="T34" fmla="*/ 2147483647 w 636"/>
                    <a:gd name="T35" fmla="*/ 2147483647 h 537"/>
                    <a:gd name="T36" fmla="*/ 2147483647 w 636"/>
                    <a:gd name="T37" fmla="*/ 2147483647 h 537"/>
                    <a:gd name="T38" fmla="*/ 2147483647 w 636"/>
                    <a:gd name="T39" fmla="*/ 2147483647 h 537"/>
                    <a:gd name="T40" fmla="*/ 2147483647 w 636"/>
                    <a:gd name="T41" fmla="*/ 2147483647 h 537"/>
                    <a:gd name="T42" fmla="*/ 2147483647 w 636"/>
                    <a:gd name="T43" fmla="*/ 2147483647 h 537"/>
                    <a:gd name="T44" fmla="*/ 0 w 636"/>
                    <a:gd name="T45" fmla="*/ 2147483647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24" name="Freeform 19">
                  <a:extLst>
                    <a:ext uri="{FF2B5EF4-FFF2-40B4-BE49-F238E27FC236}">
                      <a16:creationId xmlns:a16="http://schemas.microsoft.com/office/drawing/2014/main" id="{E13A0458-1007-CECF-9BA4-E18EDB2596B5}"/>
                    </a:ext>
                  </a:extLst>
                </p:cNvPr>
                <p:cNvSpPr>
                  <a:spLocks/>
                </p:cNvSpPr>
                <p:nvPr/>
              </p:nvSpPr>
              <p:spPr bwMode="auto">
                <a:xfrm>
                  <a:off x="2427288" y="3371850"/>
                  <a:ext cx="755650" cy="1708150"/>
                </a:xfrm>
                <a:custGeom>
                  <a:avLst/>
                  <a:gdLst>
                    <a:gd name="T0" fmla="*/ 2147483647 w 634"/>
                    <a:gd name="T1" fmla="*/ 2147483647 h 1076"/>
                    <a:gd name="T2" fmla="*/ 2147483647 w 634"/>
                    <a:gd name="T3" fmla="*/ 2147483647 h 1076"/>
                    <a:gd name="T4" fmla="*/ 2147483647 w 634"/>
                    <a:gd name="T5" fmla="*/ 2147483647 h 1076"/>
                    <a:gd name="T6" fmla="*/ 2147483647 w 634"/>
                    <a:gd name="T7" fmla="*/ 2147483647 h 1076"/>
                    <a:gd name="T8" fmla="*/ 2147483647 w 634"/>
                    <a:gd name="T9" fmla="*/ 2147483647 h 1076"/>
                    <a:gd name="T10" fmla="*/ 2147483647 w 634"/>
                    <a:gd name="T11" fmla="*/ 2147483647 h 1076"/>
                    <a:gd name="T12" fmla="*/ 2147483647 w 634"/>
                    <a:gd name="T13" fmla="*/ 2147483647 h 1076"/>
                    <a:gd name="T14" fmla="*/ 2147483647 w 634"/>
                    <a:gd name="T15" fmla="*/ 2147483647 h 1076"/>
                    <a:gd name="T16" fmla="*/ 2147483647 w 634"/>
                    <a:gd name="T17" fmla="*/ 2147483647 h 1076"/>
                    <a:gd name="T18" fmla="*/ 2147483647 w 634"/>
                    <a:gd name="T19" fmla="*/ 2147483647 h 1076"/>
                    <a:gd name="T20" fmla="*/ 2147483647 w 634"/>
                    <a:gd name="T21" fmla="*/ 2147483647 h 1076"/>
                    <a:gd name="T22" fmla="*/ 2147483647 w 634"/>
                    <a:gd name="T23" fmla="*/ 2147483647 h 1076"/>
                    <a:gd name="T24" fmla="*/ 2147483647 w 634"/>
                    <a:gd name="T25" fmla="*/ 2147483647 h 1076"/>
                    <a:gd name="T26" fmla="*/ 2147483647 w 634"/>
                    <a:gd name="T27" fmla="*/ 2147483647 h 1076"/>
                    <a:gd name="T28" fmla="*/ 2147483647 w 634"/>
                    <a:gd name="T29" fmla="*/ 2147483647 h 1076"/>
                    <a:gd name="T30" fmla="*/ 2147483647 w 634"/>
                    <a:gd name="T31" fmla="*/ 2147483647 h 1076"/>
                    <a:gd name="T32" fmla="*/ 2147483647 w 634"/>
                    <a:gd name="T33" fmla="*/ 2147483647 h 1076"/>
                    <a:gd name="T34" fmla="*/ 2147483647 w 634"/>
                    <a:gd name="T35" fmla="*/ 2147483647 h 1076"/>
                    <a:gd name="T36" fmla="*/ 2147483647 w 634"/>
                    <a:gd name="T37" fmla="*/ 2147483647 h 1076"/>
                    <a:gd name="T38" fmla="*/ 2147483647 w 634"/>
                    <a:gd name="T39" fmla="*/ 2147483647 h 1076"/>
                    <a:gd name="T40" fmla="*/ 2147483647 w 634"/>
                    <a:gd name="T41" fmla="*/ 2147483647 h 1076"/>
                    <a:gd name="T42" fmla="*/ 2147483647 w 634"/>
                    <a:gd name="T43" fmla="*/ 2147483647 h 1076"/>
                    <a:gd name="T44" fmla="*/ 2147483647 w 634"/>
                    <a:gd name="T45" fmla="*/ 2147483647 h 1076"/>
                    <a:gd name="T46" fmla="*/ 2147483647 w 634"/>
                    <a:gd name="T47" fmla="*/ 2147483647 h 1076"/>
                    <a:gd name="T48" fmla="*/ 2147483647 w 634"/>
                    <a:gd name="T49" fmla="*/ 2147483647 h 1076"/>
                    <a:gd name="T50" fmla="*/ 2147483647 w 634"/>
                    <a:gd name="T51" fmla="*/ 2147483647 h 1076"/>
                    <a:gd name="T52" fmla="*/ 2147483647 w 634"/>
                    <a:gd name="T53" fmla="*/ 2147483647 h 1076"/>
                    <a:gd name="T54" fmla="*/ 2147483647 w 634"/>
                    <a:gd name="T55" fmla="*/ 0 h 1076"/>
                    <a:gd name="T56" fmla="*/ 2147483647 w 634"/>
                    <a:gd name="T57" fmla="*/ 2147483647 h 1076"/>
                    <a:gd name="T58" fmla="*/ 0 w 634"/>
                    <a:gd name="T59" fmla="*/ 2147483647 h 1076"/>
                    <a:gd name="T60" fmla="*/ 2147483647 w 634"/>
                    <a:gd name="T61" fmla="*/ 2147483647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25" name="Freeform 20">
                  <a:extLst>
                    <a:ext uri="{FF2B5EF4-FFF2-40B4-BE49-F238E27FC236}">
                      <a16:creationId xmlns:a16="http://schemas.microsoft.com/office/drawing/2014/main" id="{075C9130-B781-3590-6E5B-4055C7D8FB81}"/>
                    </a:ext>
                  </a:extLst>
                </p:cNvPr>
                <p:cNvSpPr>
                  <a:spLocks/>
                </p:cNvSpPr>
                <p:nvPr/>
              </p:nvSpPr>
              <p:spPr bwMode="auto">
                <a:xfrm>
                  <a:off x="2767013" y="3503612"/>
                  <a:ext cx="603250" cy="1239838"/>
                </a:xfrm>
                <a:custGeom>
                  <a:avLst/>
                  <a:gdLst>
                    <a:gd name="T0" fmla="*/ 0 w 507"/>
                    <a:gd name="T1" fmla="*/ 2147483647 h 781"/>
                    <a:gd name="T2" fmla="*/ 2147483647 w 507"/>
                    <a:gd name="T3" fmla="*/ 2147483647 h 781"/>
                    <a:gd name="T4" fmla="*/ 2147483647 w 507"/>
                    <a:gd name="T5" fmla="*/ 2147483647 h 781"/>
                    <a:gd name="T6" fmla="*/ 2147483647 w 507"/>
                    <a:gd name="T7" fmla="*/ 2147483647 h 781"/>
                    <a:gd name="T8" fmla="*/ 2147483647 w 507"/>
                    <a:gd name="T9" fmla="*/ 2147483647 h 781"/>
                    <a:gd name="T10" fmla="*/ 2147483647 w 507"/>
                    <a:gd name="T11" fmla="*/ 2147483647 h 781"/>
                    <a:gd name="T12" fmla="*/ 2147483647 w 507"/>
                    <a:gd name="T13" fmla="*/ 2147483647 h 781"/>
                    <a:gd name="T14" fmla="*/ 2147483647 w 507"/>
                    <a:gd name="T15" fmla="*/ 2147483647 h 781"/>
                    <a:gd name="T16" fmla="*/ 2147483647 w 507"/>
                    <a:gd name="T17" fmla="*/ 0 h 781"/>
                    <a:gd name="T18" fmla="*/ 0 w 507"/>
                    <a:gd name="T19" fmla="*/ 2147483647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26" name="Freeform 21">
                  <a:extLst>
                    <a:ext uri="{FF2B5EF4-FFF2-40B4-BE49-F238E27FC236}">
                      <a16:creationId xmlns:a16="http://schemas.microsoft.com/office/drawing/2014/main" id="{3E146B52-7FA3-6DAF-A467-3B5A6BE7B3B8}"/>
                    </a:ext>
                  </a:extLst>
                </p:cNvPr>
                <p:cNvSpPr>
                  <a:spLocks/>
                </p:cNvSpPr>
                <p:nvPr/>
              </p:nvSpPr>
              <p:spPr bwMode="auto">
                <a:xfrm>
                  <a:off x="3111502" y="2513014"/>
                  <a:ext cx="568325" cy="1216025"/>
                </a:xfrm>
                <a:custGeom>
                  <a:avLst/>
                  <a:gdLst>
                    <a:gd name="T0" fmla="*/ 0 w 478"/>
                    <a:gd name="T1" fmla="*/ 2147483647 h 765"/>
                    <a:gd name="T2" fmla="*/ 2147483647 w 478"/>
                    <a:gd name="T3" fmla="*/ 2147483647 h 765"/>
                    <a:gd name="T4" fmla="*/ 2147483647 w 478"/>
                    <a:gd name="T5" fmla="*/ 2147483647 h 765"/>
                    <a:gd name="T6" fmla="*/ 2147483647 w 478"/>
                    <a:gd name="T7" fmla="*/ 2147483647 h 765"/>
                    <a:gd name="T8" fmla="*/ 2147483647 w 478"/>
                    <a:gd name="T9" fmla="*/ 2147483647 h 765"/>
                    <a:gd name="T10" fmla="*/ 2147483647 w 478"/>
                    <a:gd name="T11" fmla="*/ 2147483647 h 765"/>
                    <a:gd name="T12" fmla="*/ 2147483647 w 478"/>
                    <a:gd name="T13" fmla="*/ 2147483647 h 765"/>
                    <a:gd name="T14" fmla="*/ 2147483647 w 478"/>
                    <a:gd name="T15" fmla="*/ 2147483647 h 765"/>
                    <a:gd name="T16" fmla="*/ 2147483647 w 478"/>
                    <a:gd name="T17" fmla="*/ 2147483647 h 765"/>
                    <a:gd name="T18" fmla="*/ 2147483647 w 478"/>
                    <a:gd name="T19" fmla="*/ 2147483647 h 765"/>
                    <a:gd name="T20" fmla="*/ 2147483647 w 478"/>
                    <a:gd name="T21" fmla="*/ 0 h 765"/>
                    <a:gd name="T22" fmla="*/ 2147483647 w 478"/>
                    <a:gd name="T23" fmla="*/ 2147483647 h 765"/>
                    <a:gd name="T24" fmla="*/ 2147483647 w 478"/>
                    <a:gd name="T25" fmla="*/ 2147483647 h 765"/>
                    <a:gd name="T26" fmla="*/ 2147483647 w 478"/>
                    <a:gd name="T27" fmla="*/ 2147483647 h 765"/>
                    <a:gd name="T28" fmla="*/ 2147483647 w 478"/>
                    <a:gd name="T29" fmla="*/ 2147483647 h 765"/>
                    <a:gd name="T30" fmla="*/ 2147483647 w 478"/>
                    <a:gd name="T31" fmla="*/ 2147483647 h 765"/>
                    <a:gd name="T32" fmla="*/ 2147483647 w 478"/>
                    <a:gd name="T33" fmla="*/ 2147483647 h 765"/>
                    <a:gd name="T34" fmla="*/ 2147483647 w 478"/>
                    <a:gd name="T35" fmla="*/ 2147483647 h 765"/>
                    <a:gd name="T36" fmla="*/ 2147483647 w 478"/>
                    <a:gd name="T37" fmla="*/ 2147483647 h 765"/>
                    <a:gd name="T38" fmla="*/ 2147483647 w 478"/>
                    <a:gd name="T39" fmla="*/ 2147483647 h 765"/>
                    <a:gd name="T40" fmla="*/ 2147483647 w 478"/>
                    <a:gd name="T41" fmla="*/ 2147483647 h 765"/>
                    <a:gd name="T42" fmla="*/ 2147483647 w 478"/>
                    <a:gd name="T43" fmla="*/ 2147483647 h 765"/>
                    <a:gd name="T44" fmla="*/ 2147483647 w 478"/>
                    <a:gd name="T45" fmla="*/ 2147483647 h 765"/>
                    <a:gd name="T46" fmla="*/ 2147483647 w 478"/>
                    <a:gd name="T47" fmla="*/ 2147483647 h 765"/>
                    <a:gd name="T48" fmla="*/ 2147483647 w 478"/>
                    <a:gd name="T49" fmla="*/ 2147483647 h 765"/>
                    <a:gd name="T50" fmla="*/ 2147483647 w 478"/>
                    <a:gd name="T51" fmla="*/ 2147483647 h 765"/>
                    <a:gd name="T52" fmla="*/ 2147483647 w 478"/>
                    <a:gd name="T53" fmla="*/ 2147483647 h 765"/>
                    <a:gd name="T54" fmla="*/ 2147483647 w 478"/>
                    <a:gd name="T55" fmla="*/ 2147483647 h 765"/>
                    <a:gd name="T56" fmla="*/ 2147483647 w 478"/>
                    <a:gd name="T57" fmla="*/ 2147483647 h 765"/>
                    <a:gd name="T58" fmla="*/ 2147483647 w 478"/>
                    <a:gd name="T59" fmla="*/ 2147483647 h 765"/>
                    <a:gd name="T60" fmla="*/ 2147483647 w 478"/>
                    <a:gd name="T61" fmla="*/ 2147483647 h 765"/>
                    <a:gd name="T62" fmla="*/ 0 w 478"/>
                    <a:gd name="T63" fmla="*/ 214748364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27" name="Freeform 22">
                  <a:extLst>
                    <a:ext uri="{FF2B5EF4-FFF2-40B4-BE49-F238E27FC236}">
                      <a16:creationId xmlns:a16="http://schemas.microsoft.com/office/drawing/2014/main" id="{DD4A26AE-AF81-9E9A-C009-EB4D3754F11D}"/>
                    </a:ext>
                  </a:extLst>
                </p:cNvPr>
                <p:cNvSpPr>
                  <a:spLocks/>
                </p:cNvSpPr>
                <p:nvPr/>
              </p:nvSpPr>
              <p:spPr bwMode="auto">
                <a:xfrm>
                  <a:off x="3351213" y="2535237"/>
                  <a:ext cx="971550" cy="820738"/>
                </a:xfrm>
                <a:custGeom>
                  <a:avLst/>
                  <a:gdLst>
                    <a:gd name="T0" fmla="*/ 2147483647 w 817"/>
                    <a:gd name="T1" fmla="*/ 2147483647 h 516"/>
                    <a:gd name="T2" fmla="*/ 2147483647 w 817"/>
                    <a:gd name="T3" fmla="*/ 2147483647 h 516"/>
                    <a:gd name="T4" fmla="*/ 2147483647 w 817"/>
                    <a:gd name="T5" fmla="*/ 2147483647 h 516"/>
                    <a:gd name="T6" fmla="*/ 2147483647 w 817"/>
                    <a:gd name="T7" fmla="*/ 2147483647 h 516"/>
                    <a:gd name="T8" fmla="*/ 2147483647 w 817"/>
                    <a:gd name="T9" fmla="*/ 2147483647 h 516"/>
                    <a:gd name="T10" fmla="*/ 2147483647 w 817"/>
                    <a:gd name="T11" fmla="*/ 2147483647 h 516"/>
                    <a:gd name="T12" fmla="*/ 2147483647 w 817"/>
                    <a:gd name="T13" fmla="*/ 2147483647 h 516"/>
                    <a:gd name="T14" fmla="*/ 2147483647 w 817"/>
                    <a:gd name="T15" fmla="*/ 2147483647 h 516"/>
                    <a:gd name="T16" fmla="*/ 2147483647 w 817"/>
                    <a:gd name="T17" fmla="*/ 2147483647 h 516"/>
                    <a:gd name="T18" fmla="*/ 2147483647 w 817"/>
                    <a:gd name="T19" fmla="*/ 2147483647 h 516"/>
                    <a:gd name="T20" fmla="*/ 2147483647 w 817"/>
                    <a:gd name="T21" fmla="*/ 2147483647 h 516"/>
                    <a:gd name="T22" fmla="*/ 2147483647 w 817"/>
                    <a:gd name="T23" fmla="*/ 2147483647 h 516"/>
                    <a:gd name="T24" fmla="*/ 2147483647 w 817"/>
                    <a:gd name="T25" fmla="*/ 2147483647 h 516"/>
                    <a:gd name="T26" fmla="*/ 2147483647 w 817"/>
                    <a:gd name="T27" fmla="*/ 2147483647 h 516"/>
                    <a:gd name="T28" fmla="*/ 2147483647 w 817"/>
                    <a:gd name="T29" fmla="*/ 2147483647 h 516"/>
                    <a:gd name="T30" fmla="*/ 2147483647 w 817"/>
                    <a:gd name="T31" fmla="*/ 2147483647 h 516"/>
                    <a:gd name="T32" fmla="*/ 2147483647 w 817"/>
                    <a:gd name="T33" fmla="*/ 2147483647 h 516"/>
                    <a:gd name="T34" fmla="*/ 2147483647 w 817"/>
                    <a:gd name="T35" fmla="*/ 2147483647 h 516"/>
                    <a:gd name="T36" fmla="*/ 2147483647 w 817"/>
                    <a:gd name="T37" fmla="*/ 2147483647 h 516"/>
                    <a:gd name="T38" fmla="*/ 2147483647 w 817"/>
                    <a:gd name="T39" fmla="*/ 2147483647 h 516"/>
                    <a:gd name="T40" fmla="*/ 2147483647 w 817"/>
                    <a:gd name="T41" fmla="*/ 2147483647 h 516"/>
                    <a:gd name="T42" fmla="*/ 2147483647 w 817"/>
                    <a:gd name="T43" fmla="*/ 2147483647 h 516"/>
                    <a:gd name="T44" fmla="*/ 2147483647 w 817"/>
                    <a:gd name="T45" fmla="*/ 2147483647 h 516"/>
                    <a:gd name="T46" fmla="*/ 2147483647 w 817"/>
                    <a:gd name="T47" fmla="*/ 2147483647 h 516"/>
                    <a:gd name="T48" fmla="*/ 2147483647 w 817"/>
                    <a:gd name="T49" fmla="*/ 0 h 516"/>
                    <a:gd name="T50" fmla="*/ 0 w 817"/>
                    <a:gd name="T51" fmla="*/ 2147483647 h 516"/>
                    <a:gd name="T52" fmla="*/ 2147483647 w 817"/>
                    <a:gd name="T53" fmla="*/ 2147483647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28" name="Freeform 23">
                  <a:extLst>
                    <a:ext uri="{FF2B5EF4-FFF2-40B4-BE49-F238E27FC236}">
                      <a16:creationId xmlns:a16="http://schemas.microsoft.com/office/drawing/2014/main" id="{A415EDFD-3080-6EEB-D531-439A3ED0529B}"/>
                    </a:ext>
                  </a:extLst>
                </p:cNvPr>
                <p:cNvSpPr>
                  <a:spLocks/>
                </p:cNvSpPr>
                <p:nvPr/>
              </p:nvSpPr>
              <p:spPr bwMode="auto">
                <a:xfrm>
                  <a:off x="3073400" y="4446589"/>
                  <a:ext cx="649288" cy="995363"/>
                </a:xfrm>
                <a:custGeom>
                  <a:avLst/>
                  <a:gdLst>
                    <a:gd name="T0" fmla="*/ 2147483647 w 545"/>
                    <a:gd name="T1" fmla="*/ 2147483647 h 627"/>
                    <a:gd name="T2" fmla="*/ 2147483647 w 545"/>
                    <a:gd name="T3" fmla="*/ 2147483647 h 627"/>
                    <a:gd name="T4" fmla="*/ 2147483647 w 545"/>
                    <a:gd name="T5" fmla="*/ 2147483647 h 627"/>
                    <a:gd name="T6" fmla="*/ 2147483647 w 545"/>
                    <a:gd name="T7" fmla="*/ 2147483647 h 627"/>
                    <a:gd name="T8" fmla="*/ 2147483647 w 545"/>
                    <a:gd name="T9" fmla="*/ 2147483647 h 627"/>
                    <a:gd name="T10" fmla="*/ 2147483647 w 545"/>
                    <a:gd name="T11" fmla="*/ 2147483647 h 627"/>
                    <a:gd name="T12" fmla="*/ 2147483647 w 545"/>
                    <a:gd name="T13" fmla="*/ 2147483647 h 627"/>
                    <a:gd name="T14" fmla="*/ 2147483647 w 545"/>
                    <a:gd name="T15" fmla="*/ 2147483647 h 627"/>
                    <a:gd name="T16" fmla="*/ 2147483647 w 545"/>
                    <a:gd name="T17" fmla="*/ 2147483647 h 627"/>
                    <a:gd name="T18" fmla="*/ 2147483647 w 545"/>
                    <a:gd name="T19" fmla="*/ 2147483647 h 627"/>
                    <a:gd name="T20" fmla="*/ 2147483647 w 545"/>
                    <a:gd name="T21" fmla="*/ 0 h 627"/>
                    <a:gd name="T22" fmla="*/ 2147483647 w 545"/>
                    <a:gd name="T23" fmla="*/ 2147483647 h 627"/>
                    <a:gd name="T24" fmla="*/ 2147483647 w 545"/>
                    <a:gd name="T25" fmla="*/ 2147483647 h 627"/>
                    <a:gd name="T26" fmla="*/ 2147483647 w 545"/>
                    <a:gd name="T27" fmla="*/ 2147483647 h 627"/>
                    <a:gd name="T28" fmla="*/ 2147483647 w 545"/>
                    <a:gd name="T29" fmla="*/ 2147483647 h 627"/>
                    <a:gd name="T30" fmla="*/ 2147483647 w 545"/>
                    <a:gd name="T31" fmla="*/ 2147483647 h 627"/>
                    <a:gd name="T32" fmla="*/ 0 w 545"/>
                    <a:gd name="T33" fmla="*/ 2147483647 h 627"/>
                    <a:gd name="T34" fmla="*/ 2147483647 w 545"/>
                    <a:gd name="T35" fmla="*/ 2147483647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29" name="Freeform 24">
                  <a:extLst>
                    <a:ext uri="{FF2B5EF4-FFF2-40B4-BE49-F238E27FC236}">
                      <a16:creationId xmlns:a16="http://schemas.microsoft.com/office/drawing/2014/main" id="{D54A79F1-44DF-54BE-1D6D-D8820D66E623}"/>
                    </a:ext>
                  </a:extLst>
                </p:cNvPr>
                <p:cNvSpPr>
                  <a:spLocks/>
                </p:cNvSpPr>
                <p:nvPr/>
              </p:nvSpPr>
              <p:spPr bwMode="auto">
                <a:xfrm>
                  <a:off x="3613150" y="3255962"/>
                  <a:ext cx="666750" cy="731838"/>
                </a:xfrm>
                <a:custGeom>
                  <a:avLst/>
                  <a:gdLst>
                    <a:gd name="T0" fmla="*/ 0 w 561"/>
                    <a:gd name="T1" fmla="*/ 2147483647 h 461"/>
                    <a:gd name="T2" fmla="*/ 2147483647 w 561"/>
                    <a:gd name="T3" fmla="*/ 0 h 461"/>
                    <a:gd name="T4" fmla="*/ 2147483647 w 561"/>
                    <a:gd name="T5" fmla="*/ 2147483647 h 461"/>
                    <a:gd name="T6" fmla="*/ 2147483647 w 561"/>
                    <a:gd name="T7" fmla="*/ 2147483647 h 461"/>
                    <a:gd name="T8" fmla="*/ 2147483647 w 561"/>
                    <a:gd name="T9" fmla="*/ 2147483647 h 461"/>
                    <a:gd name="T10" fmla="*/ 2147483647 w 561"/>
                    <a:gd name="T11" fmla="*/ 2147483647 h 461"/>
                    <a:gd name="T12" fmla="*/ 2147483647 w 561"/>
                    <a:gd name="T13" fmla="*/ 2147483647 h 461"/>
                    <a:gd name="T14" fmla="*/ 0 w 561"/>
                    <a:gd name="T15" fmla="*/ 2147483647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30" name="Freeform 25">
                  <a:extLst>
                    <a:ext uri="{FF2B5EF4-FFF2-40B4-BE49-F238E27FC236}">
                      <a16:creationId xmlns:a16="http://schemas.microsoft.com/office/drawing/2014/main" id="{D871126D-FEA0-EB05-4B0C-08AC9C119D5D}"/>
                    </a:ext>
                  </a:extLst>
                </p:cNvPr>
                <p:cNvSpPr>
                  <a:spLocks/>
                </p:cNvSpPr>
                <p:nvPr/>
              </p:nvSpPr>
              <p:spPr bwMode="auto">
                <a:xfrm>
                  <a:off x="3719515" y="3921125"/>
                  <a:ext cx="693737" cy="723900"/>
                </a:xfrm>
                <a:custGeom>
                  <a:avLst/>
                  <a:gdLst>
                    <a:gd name="T0" fmla="*/ 2147483647 w 582"/>
                    <a:gd name="T1" fmla="*/ 0 h 456"/>
                    <a:gd name="T2" fmla="*/ 2147483647 w 582"/>
                    <a:gd name="T3" fmla="*/ 2147483647 h 456"/>
                    <a:gd name="T4" fmla="*/ 2147483647 w 582"/>
                    <a:gd name="T5" fmla="*/ 2147483647 h 456"/>
                    <a:gd name="T6" fmla="*/ 2147483647 w 582"/>
                    <a:gd name="T7" fmla="*/ 2147483647 h 456"/>
                    <a:gd name="T8" fmla="*/ 2147483647 w 582"/>
                    <a:gd name="T9" fmla="*/ 2147483647 h 456"/>
                    <a:gd name="T10" fmla="*/ 2147483647 w 582"/>
                    <a:gd name="T11" fmla="*/ 2147483647 h 456"/>
                    <a:gd name="T12" fmla="*/ 2147483647 w 582"/>
                    <a:gd name="T13" fmla="*/ 2147483647 h 456"/>
                    <a:gd name="T14" fmla="*/ 0 w 582"/>
                    <a:gd name="T15" fmla="*/ 2147483647 h 456"/>
                    <a:gd name="T16" fmla="*/ 2147483647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1" name="Freeform 26" descr="Light downward diagonal">
                  <a:extLst>
                    <a:ext uri="{FF2B5EF4-FFF2-40B4-BE49-F238E27FC236}">
                      <a16:creationId xmlns:a16="http://schemas.microsoft.com/office/drawing/2014/main" id="{B9538B18-09BD-8C4B-2B88-BEC75526572B}"/>
                    </a:ext>
                  </a:extLst>
                </p:cNvPr>
                <p:cNvSpPr>
                  <a:spLocks/>
                </p:cNvSpPr>
                <p:nvPr/>
              </p:nvSpPr>
              <p:spPr bwMode="auto">
                <a:xfrm>
                  <a:off x="3624265" y="4552952"/>
                  <a:ext cx="668337" cy="904875"/>
                </a:xfrm>
                <a:custGeom>
                  <a:avLst/>
                  <a:gdLst>
                    <a:gd name="T0" fmla="*/ 2147483647 w 562"/>
                    <a:gd name="T1" fmla="*/ 2147483647 h 570"/>
                    <a:gd name="T2" fmla="*/ 2147483647 w 562"/>
                    <a:gd name="T3" fmla="*/ 2147483647 h 570"/>
                    <a:gd name="T4" fmla="*/ 2147483647 w 562"/>
                    <a:gd name="T5" fmla="*/ 2147483647 h 570"/>
                    <a:gd name="T6" fmla="*/ 2147483647 w 562"/>
                    <a:gd name="T7" fmla="*/ 2147483647 h 570"/>
                    <a:gd name="T8" fmla="*/ 2147483647 w 562"/>
                    <a:gd name="T9" fmla="*/ 2147483647 h 570"/>
                    <a:gd name="T10" fmla="*/ 2147483647 w 562"/>
                    <a:gd name="T11" fmla="*/ 2147483647 h 570"/>
                    <a:gd name="T12" fmla="*/ 2147483647 w 562"/>
                    <a:gd name="T13" fmla="*/ 2147483647 h 570"/>
                    <a:gd name="T14" fmla="*/ 2147483647 w 562"/>
                    <a:gd name="T15" fmla="*/ 0 h 570"/>
                    <a:gd name="T16" fmla="*/ 0 w 562"/>
                    <a:gd name="T17" fmla="*/ 2147483647 h 570"/>
                    <a:gd name="T18" fmla="*/ 2147483647 w 562"/>
                    <a:gd name="T19" fmla="*/ 2147483647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2" name="Freeform 27">
                  <a:extLst>
                    <a:ext uri="{FF2B5EF4-FFF2-40B4-BE49-F238E27FC236}">
                      <a16:creationId xmlns:a16="http://schemas.microsoft.com/office/drawing/2014/main" id="{8AE957C6-8FEC-77CE-BFA1-22943CDD6BA4}"/>
                    </a:ext>
                  </a:extLst>
                </p:cNvPr>
                <p:cNvSpPr>
                  <a:spLocks/>
                </p:cNvSpPr>
                <p:nvPr/>
              </p:nvSpPr>
              <p:spPr bwMode="auto">
                <a:xfrm>
                  <a:off x="3875090" y="4716464"/>
                  <a:ext cx="1328737" cy="1704975"/>
                </a:xfrm>
                <a:custGeom>
                  <a:avLst/>
                  <a:gdLst>
                    <a:gd name="T0" fmla="*/ 0 w 1115"/>
                    <a:gd name="T1" fmla="*/ 2147483647 h 1074"/>
                    <a:gd name="T2" fmla="*/ 2147483647 w 1115"/>
                    <a:gd name="T3" fmla="*/ 2147483647 h 1074"/>
                    <a:gd name="T4" fmla="*/ 2147483647 w 1115"/>
                    <a:gd name="T5" fmla="*/ 0 h 1074"/>
                    <a:gd name="T6" fmla="*/ 2147483647 w 1115"/>
                    <a:gd name="T7" fmla="*/ 2147483647 h 1074"/>
                    <a:gd name="T8" fmla="*/ 2147483647 w 1115"/>
                    <a:gd name="T9" fmla="*/ 2147483647 h 1074"/>
                    <a:gd name="T10" fmla="*/ 2147483647 w 1115"/>
                    <a:gd name="T11" fmla="*/ 2147483647 h 1074"/>
                    <a:gd name="T12" fmla="*/ 2147483647 w 1115"/>
                    <a:gd name="T13" fmla="*/ 2147483647 h 1074"/>
                    <a:gd name="T14" fmla="*/ 2147483647 w 1115"/>
                    <a:gd name="T15" fmla="*/ 2147483647 h 1074"/>
                    <a:gd name="T16" fmla="*/ 2147483647 w 1115"/>
                    <a:gd name="T17" fmla="*/ 2147483647 h 1074"/>
                    <a:gd name="T18" fmla="*/ 2147483647 w 1115"/>
                    <a:gd name="T19" fmla="*/ 2147483647 h 1074"/>
                    <a:gd name="T20" fmla="*/ 2147483647 w 1115"/>
                    <a:gd name="T21" fmla="*/ 2147483647 h 1074"/>
                    <a:gd name="T22" fmla="*/ 2147483647 w 1115"/>
                    <a:gd name="T23" fmla="*/ 2147483647 h 1074"/>
                    <a:gd name="T24" fmla="*/ 2147483647 w 1115"/>
                    <a:gd name="T25" fmla="*/ 2147483647 h 1074"/>
                    <a:gd name="T26" fmla="*/ 2147483647 w 1115"/>
                    <a:gd name="T27" fmla="*/ 2147483647 h 1074"/>
                    <a:gd name="T28" fmla="*/ 2147483647 w 1115"/>
                    <a:gd name="T29" fmla="*/ 2147483647 h 1074"/>
                    <a:gd name="T30" fmla="*/ 2147483647 w 1115"/>
                    <a:gd name="T31" fmla="*/ 2147483647 h 1074"/>
                    <a:gd name="T32" fmla="*/ 2147483647 w 1115"/>
                    <a:gd name="T33" fmla="*/ 2147483647 h 1074"/>
                    <a:gd name="T34" fmla="*/ 2147483647 w 1115"/>
                    <a:gd name="T35" fmla="*/ 2147483647 h 1074"/>
                    <a:gd name="T36" fmla="*/ 2147483647 w 1115"/>
                    <a:gd name="T37" fmla="*/ 2147483647 h 1074"/>
                    <a:gd name="T38" fmla="*/ 2147483647 w 1115"/>
                    <a:gd name="T39" fmla="*/ 2147483647 h 1074"/>
                    <a:gd name="T40" fmla="*/ 2147483647 w 1115"/>
                    <a:gd name="T41" fmla="*/ 2147483647 h 1074"/>
                    <a:gd name="T42" fmla="*/ 2147483647 w 1115"/>
                    <a:gd name="T43" fmla="*/ 2147483647 h 1074"/>
                    <a:gd name="T44" fmla="*/ 2147483647 w 1115"/>
                    <a:gd name="T45" fmla="*/ 2147483647 h 1074"/>
                    <a:gd name="T46" fmla="*/ 2147483647 w 1115"/>
                    <a:gd name="T47" fmla="*/ 2147483647 h 1074"/>
                    <a:gd name="T48" fmla="*/ 2147483647 w 1115"/>
                    <a:gd name="T49" fmla="*/ 2147483647 h 1074"/>
                    <a:gd name="T50" fmla="*/ 2147483647 w 1115"/>
                    <a:gd name="T51" fmla="*/ 2147483647 h 1074"/>
                    <a:gd name="T52" fmla="*/ 2147483647 w 1115"/>
                    <a:gd name="T53" fmla="*/ 2147483647 h 1074"/>
                    <a:gd name="T54" fmla="*/ 2147483647 w 1115"/>
                    <a:gd name="T55" fmla="*/ 2147483647 h 1074"/>
                    <a:gd name="T56" fmla="*/ 2147483647 w 1115"/>
                    <a:gd name="T57" fmla="*/ 2147483647 h 1074"/>
                    <a:gd name="T58" fmla="*/ 2147483647 w 1115"/>
                    <a:gd name="T59" fmla="*/ 2147483647 h 1074"/>
                    <a:gd name="T60" fmla="*/ 2147483647 w 1115"/>
                    <a:gd name="T61" fmla="*/ 2147483647 h 1074"/>
                    <a:gd name="T62" fmla="*/ 2147483647 w 1115"/>
                    <a:gd name="T63" fmla="*/ 2147483647 h 1074"/>
                    <a:gd name="T64" fmla="*/ 2147483647 w 1115"/>
                    <a:gd name="T65" fmla="*/ 2147483647 h 1074"/>
                    <a:gd name="T66" fmla="*/ 2147483647 w 1115"/>
                    <a:gd name="T67" fmla="*/ 2147483647 h 1074"/>
                    <a:gd name="T68" fmla="*/ 2147483647 w 1115"/>
                    <a:gd name="T69" fmla="*/ 2147483647 h 1074"/>
                    <a:gd name="T70" fmla="*/ 2147483647 w 1115"/>
                    <a:gd name="T71" fmla="*/ 2147483647 h 1074"/>
                    <a:gd name="T72" fmla="*/ 2147483647 w 1115"/>
                    <a:gd name="T73" fmla="*/ 2147483647 h 1074"/>
                    <a:gd name="T74" fmla="*/ 2147483647 w 1115"/>
                    <a:gd name="T75" fmla="*/ 2147483647 h 1074"/>
                    <a:gd name="T76" fmla="*/ 2147483647 w 1115"/>
                    <a:gd name="T77" fmla="*/ 2147483647 h 1074"/>
                    <a:gd name="T78" fmla="*/ 2147483647 w 1115"/>
                    <a:gd name="T79" fmla="*/ 2147483647 h 1074"/>
                    <a:gd name="T80" fmla="*/ 2147483647 w 1115"/>
                    <a:gd name="T81" fmla="*/ 2147483647 h 1074"/>
                    <a:gd name="T82" fmla="*/ 2147483647 w 1115"/>
                    <a:gd name="T83" fmla="*/ 2147483647 h 1074"/>
                    <a:gd name="T84" fmla="*/ 2147483647 w 1115"/>
                    <a:gd name="T85" fmla="*/ 2147483647 h 1074"/>
                    <a:gd name="T86" fmla="*/ 2147483647 w 1115"/>
                    <a:gd name="T87" fmla="*/ 2147483647 h 1074"/>
                    <a:gd name="T88" fmla="*/ 2147483647 w 1115"/>
                    <a:gd name="T89" fmla="*/ 2147483647 h 1074"/>
                    <a:gd name="T90" fmla="*/ 2147483647 w 1115"/>
                    <a:gd name="T91" fmla="*/ 2147483647 h 1074"/>
                    <a:gd name="T92" fmla="*/ 2147483647 w 1115"/>
                    <a:gd name="T93" fmla="*/ 2147483647 h 1074"/>
                    <a:gd name="T94" fmla="*/ 2147483647 w 1115"/>
                    <a:gd name="T95" fmla="*/ 2147483647 h 1074"/>
                    <a:gd name="T96" fmla="*/ 2147483647 w 1115"/>
                    <a:gd name="T97" fmla="*/ 2147483647 h 1074"/>
                    <a:gd name="T98" fmla="*/ 2147483647 w 1115"/>
                    <a:gd name="T99" fmla="*/ 2147483647 h 1074"/>
                    <a:gd name="T100" fmla="*/ 0 w 1115"/>
                    <a:gd name="T101" fmla="*/ 2147483647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3" name="Freeform 28">
                  <a:extLst>
                    <a:ext uri="{FF2B5EF4-FFF2-40B4-BE49-F238E27FC236}">
                      <a16:creationId xmlns:a16="http://schemas.microsoft.com/office/drawing/2014/main" id="{78698E96-30FA-D446-554E-2B26F5FCEBC8}"/>
                    </a:ext>
                  </a:extLst>
                </p:cNvPr>
                <p:cNvSpPr>
                  <a:spLocks/>
                </p:cNvSpPr>
                <p:nvPr/>
              </p:nvSpPr>
              <p:spPr bwMode="auto">
                <a:xfrm>
                  <a:off x="4289425" y="2727327"/>
                  <a:ext cx="623888" cy="522287"/>
                </a:xfrm>
                <a:custGeom>
                  <a:avLst/>
                  <a:gdLst>
                    <a:gd name="T0" fmla="*/ 2147483647 w 525"/>
                    <a:gd name="T1" fmla="*/ 0 h 329"/>
                    <a:gd name="T2" fmla="*/ 2147483647 w 525"/>
                    <a:gd name="T3" fmla="*/ 2147483647 h 329"/>
                    <a:gd name="T4" fmla="*/ 2147483647 w 525"/>
                    <a:gd name="T5" fmla="*/ 2147483647 h 329"/>
                    <a:gd name="T6" fmla="*/ 2147483647 w 525"/>
                    <a:gd name="T7" fmla="*/ 2147483647 h 329"/>
                    <a:gd name="T8" fmla="*/ 2147483647 w 525"/>
                    <a:gd name="T9" fmla="*/ 2147483647 h 329"/>
                    <a:gd name="T10" fmla="*/ 2147483647 w 525"/>
                    <a:gd name="T11" fmla="*/ 2147483647 h 329"/>
                    <a:gd name="T12" fmla="*/ 2147483647 w 525"/>
                    <a:gd name="T13" fmla="*/ 2147483647 h 329"/>
                    <a:gd name="T14" fmla="*/ 0 w 525"/>
                    <a:gd name="T15" fmla="*/ 2147483647 h 329"/>
                    <a:gd name="T16" fmla="*/ 2147483647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34" name="Freeform 29">
                  <a:extLst>
                    <a:ext uri="{FF2B5EF4-FFF2-40B4-BE49-F238E27FC236}">
                      <a16:creationId xmlns:a16="http://schemas.microsoft.com/office/drawing/2014/main" id="{D37C41C5-0536-22E5-28C4-B0EE8EE09D57}"/>
                    </a:ext>
                  </a:extLst>
                </p:cNvPr>
                <p:cNvSpPr>
                  <a:spLocks/>
                </p:cNvSpPr>
                <p:nvPr/>
              </p:nvSpPr>
              <p:spPr bwMode="auto">
                <a:xfrm>
                  <a:off x="4257675" y="3205164"/>
                  <a:ext cx="666750" cy="595313"/>
                </a:xfrm>
                <a:custGeom>
                  <a:avLst/>
                  <a:gdLst>
                    <a:gd name="T0" fmla="*/ 2147483647 w 561"/>
                    <a:gd name="T1" fmla="*/ 0 h 375"/>
                    <a:gd name="T2" fmla="*/ 2147483647 w 561"/>
                    <a:gd name="T3" fmla="*/ 2147483647 h 375"/>
                    <a:gd name="T4" fmla="*/ 2147483647 w 561"/>
                    <a:gd name="T5" fmla="*/ 2147483647 h 375"/>
                    <a:gd name="T6" fmla="*/ 2147483647 w 561"/>
                    <a:gd name="T7" fmla="*/ 2147483647 h 375"/>
                    <a:gd name="T8" fmla="*/ 2147483647 w 561"/>
                    <a:gd name="T9" fmla="*/ 2147483647 h 375"/>
                    <a:gd name="T10" fmla="*/ 2147483647 w 561"/>
                    <a:gd name="T11" fmla="*/ 2147483647 h 375"/>
                    <a:gd name="T12" fmla="*/ 2147483647 w 561"/>
                    <a:gd name="T13" fmla="*/ 2147483647 h 375"/>
                    <a:gd name="T14" fmla="*/ 2147483647 w 561"/>
                    <a:gd name="T15" fmla="*/ 2147483647 h 375"/>
                    <a:gd name="T16" fmla="*/ 2147483647 w 561"/>
                    <a:gd name="T17" fmla="*/ 2147483647 h 375"/>
                    <a:gd name="T18" fmla="*/ 2147483647 w 561"/>
                    <a:gd name="T19" fmla="*/ 2147483647 h 375"/>
                    <a:gd name="T20" fmla="*/ 2147483647 w 561"/>
                    <a:gd name="T21" fmla="*/ 2147483647 h 375"/>
                    <a:gd name="T22" fmla="*/ 2147483647 w 561"/>
                    <a:gd name="T23" fmla="*/ 2147483647 h 375"/>
                    <a:gd name="T24" fmla="*/ 2147483647 w 561"/>
                    <a:gd name="T25" fmla="*/ 2147483647 h 375"/>
                    <a:gd name="T26" fmla="*/ 2147483647 w 561"/>
                    <a:gd name="T27" fmla="*/ 2147483647 h 375"/>
                    <a:gd name="T28" fmla="*/ 2147483647 w 561"/>
                    <a:gd name="T29" fmla="*/ 2147483647 h 375"/>
                    <a:gd name="T30" fmla="*/ 2147483647 w 561"/>
                    <a:gd name="T31" fmla="*/ 2147483647 h 375"/>
                    <a:gd name="T32" fmla="*/ 0 w 561"/>
                    <a:gd name="T33" fmla="*/ 2147483647 h 375"/>
                    <a:gd name="T34" fmla="*/ 214748364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5" name="Freeform 30">
                  <a:extLst>
                    <a:ext uri="{FF2B5EF4-FFF2-40B4-BE49-F238E27FC236}">
                      <a16:creationId xmlns:a16="http://schemas.microsoft.com/office/drawing/2014/main" id="{C7CC812A-1BE1-8075-0F25-B70AD67C7D8D}"/>
                    </a:ext>
                  </a:extLst>
                </p:cNvPr>
                <p:cNvSpPr>
                  <a:spLocks/>
                </p:cNvSpPr>
                <p:nvPr/>
              </p:nvSpPr>
              <p:spPr bwMode="auto">
                <a:xfrm>
                  <a:off x="4233865" y="3671887"/>
                  <a:ext cx="784225" cy="520700"/>
                </a:xfrm>
                <a:custGeom>
                  <a:avLst/>
                  <a:gdLst>
                    <a:gd name="T0" fmla="*/ 2147483647 w 658"/>
                    <a:gd name="T1" fmla="*/ 0 h 328"/>
                    <a:gd name="T2" fmla="*/ 2147483647 w 658"/>
                    <a:gd name="T3" fmla="*/ 2147483647 h 328"/>
                    <a:gd name="T4" fmla="*/ 2147483647 w 658"/>
                    <a:gd name="T5" fmla="*/ 2147483647 h 328"/>
                    <a:gd name="T6" fmla="*/ 2147483647 w 658"/>
                    <a:gd name="T7" fmla="*/ 2147483647 h 328"/>
                    <a:gd name="T8" fmla="*/ 2147483647 w 658"/>
                    <a:gd name="T9" fmla="*/ 2147483647 h 328"/>
                    <a:gd name="T10" fmla="*/ 2147483647 w 658"/>
                    <a:gd name="T11" fmla="*/ 2147483647 h 328"/>
                    <a:gd name="T12" fmla="*/ 2147483647 w 658"/>
                    <a:gd name="T13" fmla="*/ 2147483647 h 328"/>
                    <a:gd name="T14" fmla="*/ 2147483647 w 658"/>
                    <a:gd name="T15" fmla="*/ 2147483647 h 328"/>
                    <a:gd name="T16" fmla="*/ 2147483647 w 658"/>
                    <a:gd name="T17" fmla="*/ 2147483647 h 328"/>
                    <a:gd name="T18" fmla="*/ 2147483647 w 658"/>
                    <a:gd name="T19" fmla="*/ 2147483647 h 328"/>
                    <a:gd name="T20" fmla="*/ 2147483647 w 658"/>
                    <a:gd name="T21" fmla="*/ 2147483647 h 328"/>
                    <a:gd name="T22" fmla="*/ 2147483647 w 658"/>
                    <a:gd name="T23" fmla="*/ 2147483647 h 328"/>
                    <a:gd name="T24" fmla="*/ 2147483647 w 658"/>
                    <a:gd name="T25" fmla="*/ 2147483647 h 328"/>
                    <a:gd name="T26" fmla="*/ 2147483647 w 658"/>
                    <a:gd name="T27" fmla="*/ 2147483647 h 328"/>
                    <a:gd name="T28" fmla="*/ 2147483647 w 658"/>
                    <a:gd name="T29" fmla="*/ 2147483647 h 328"/>
                    <a:gd name="T30" fmla="*/ 2147483647 w 658"/>
                    <a:gd name="T31" fmla="*/ 2147483647 h 328"/>
                    <a:gd name="T32" fmla="*/ 2147483647 w 658"/>
                    <a:gd name="T33" fmla="*/ 2147483647 h 328"/>
                    <a:gd name="T34" fmla="*/ 0 w 658"/>
                    <a:gd name="T35" fmla="*/ 2147483647 h 328"/>
                    <a:gd name="T36" fmla="*/ 2147483647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rgbClr val="FFD966"/>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6" name="Freeform 31">
                  <a:extLst>
                    <a:ext uri="{FF2B5EF4-FFF2-40B4-BE49-F238E27FC236}">
                      <a16:creationId xmlns:a16="http://schemas.microsoft.com/office/drawing/2014/main" id="{62DBBEDA-8BDD-2832-EBCE-A5ABA9B97CF5}"/>
                    </a:ext>
                  </a:extLst>
                </p:cNvPr>
                <p:cNvSpPr>
                  <a:spLocks/>
                </p:cNvSpPr>
                <p:nvPr/>
              </p:nvSpPr>
              <p:spPr bwMode="auto">
                <a:xfrm>
                  <a:off x="4379915" y="4165602"/>
                  <a:ext cx="708025" cy="504825"/>
                </a:xfrm>
                <a:custGeom>
                  <a:avLst/>
                  <a:gdLst>
                    <a:gd name="T0" fmla="*/ 2147483647 w 594"/>
                    <a:gd name="T1" fmla="*/ 0 h 318"/>
                    <a:gd name="T2" fmla="*/ 2147483647 w 594"/>
                    <a:gd name="T3" fmla="*/ 2147483647 h 318"/>
                    <a:gd name="T4" fmla="*/ 2147483647 w 594"/>
                    <a:gd name="T5" fmla="*/ 2147483647 h 318"/>
                    <a:gd name="T6" fmla="*/ 2147483647 w 594"/>
                    <a:gd name="T7" fmla="*/ 2147483647 h 318"/>
                    <a:gd name="T8" fmla="*/ 2147483647 w 594"/>
                    <a:gd name="T9" fmla="*/ 2147483647 h 318"/>
                    <a:gd name="T10" fmla="*/ 2147483647 w 594"/>
                    <a:gd name="T11" fmla="*/ 2147483647 h 318"/>
                    <a:gd name="T12" fmla="*/ 2147483647 w 594"/>
                    <a:gd name="T13" fmla="*/ 2147483647 h 318"/>
                    <a:gd name="T14" fmla="*/ 2147483647 w 594"/>
                    <a:gd name="T15" fmla="*/ 2147483647 h 318"/>
                    <a:gd name="T16" fmla="*/ 2147483647 w 594"/>
                    <a:gd name="T17" fmla="*/ 2147483647 h 318"/>
                    <a:gd name="T18" fmla="*/ 2147483647 w 594"/>
                    <a:gd name="T19" fmla="*/ 2147483647 h 318"/>
                    <a:gd name="T20" fmla="*/ 2147483647 w 594"/>
                    <a:gd name="T21" fmla="*/ 2147483647 h 318"/>
                    <a:gd name="T22" fmla="*/ 2147483647 w 594"/>
                    <a:gd name="T23" fmla="*/ 2147483647 h 318"/>
                    <a:gd name="T24" fmla="*/ 0 w 594"/>
                    <a:gd name="T25" fmla="*/ 2147483647 h 318"/>
                    <a:gd name="T26" fmla="*/ 2147483647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7" name="Freeform 32">
                  <a:extLst>
                    <a:ext uri="{FF2B5EF4-FFF2-40B4-BE49-F238E27FC236}">
                      <a16:creationId xmlns:a16="http://schemas.microsoft.com/office/drawing/2014/main" id="{D533F4FD-5EF4-616B-B918-FE3F341E4A2C}"/>
                    </a:ext>
                  </a:extLst>
                </p:cNvPr>
                <p:cNvSpPr>
                  <a:spLocks/>
                </p:cNvSpPr>
                <p:nvPr/>
              </p:nvSpPr>
              <p:spPr bwMode="auto">
                <a:xfrm>
                  <a:off x="4284665" y="4635502"/>
                  <a:ext cx="822325" cy="568325"/>
                </a:xfrm>
                <a:custGeom>
                  <a:avLst/>
                  <a:gdLst>
                    <a:gd name="T0" fmla="*/ 2147483647 w 690"/>
                    <a:gd name="T1" fmla="*/ 0 h 358"/>
                    <a:gd name="T2" fmla="*/ 2147483647 w 690"/>
                    <a:gd name="T3" fmla="*/ 2147483647 h 358"/>
                    <a:gd name="T4" fmla="*/ 2147483647 w 690"/>
                    <a:gd name="T5" fmla="*/ 2147483647 h 358"/>
                    <a:gd name="T6" fmla="*/ 2147483647 w 690"/>
                    <a:gd name="T7" fmla="*/ 2147483647 h 358"/>
                    <a:gd name="T8" fmla="*/ 2147483647 w 690"/>
                    <a:gd name="T9" fmla="*/ 2147483647 h 358"/>
                    <a:gd name="T10" fmla="*/ 2147483647 w 690"/>
                    <a:gd name="T11" fmla="*/ 2147483647 h 358"/>
                    <a:gd name="T12" fmla="*/ 2147483647 w 690"/>
                    <a:gd name="T13" fmla="*/ 2147483647 h 358"/>
                    <a:gd name="T14" fmla="*/ 2147483647 w 690"/>
                    <a:gd name="T15" fmla="*/ 2147483647 h 358"/>
                    <a:gd name="T16" fmla="*/ 2147483647 w 690"/>
                    <a:gd name="T17" fmla="*/ 2147483647 h 358"/>
                    <a:gd name="T18" fmla="*/ 2147483647 w 690"/>
                    <a:gd name="T19" fmla="*/ 2147483647 h 358"/>
                    <a:gd name="T20" fmla="*/ 2147483647 w 690"/>
                    <a:gd name="T21" fmla="*/ 2147483647 h 358"/>
                    <a:gd name="T22" fmla="*/ 2147483647 w 690"/>
                    <a:gd name="T23" fmla="*/ 2147483647 h 358"/>
                    <a:gd name="T24" fmla="*/ 2147483647 w 690"/>
                    <a:gd name="T25" fmla="*/ 2147483647 h 358"/>
                    <a:gd name="T26" fmla="*/ 2147483647 w 690"/>
                    <a:gd name="T27" fmla="*/ 2147483647 h 358"/>
                    <a:gd name="T28" fmla="*/ 2147483647 w 690"/>
                    <a:gd name="T29" fmla="*/ 2147483647 h 358"/>
                    <a:gd name="T30" fmla="*/ 2147483647 w 690"/>
                    <a:gd name="T31" fmla="*/ 2147483647 h 358"/>
                    <a:gd name="T32" fmla="*/ 2147483647 w 690"/>
                    <a:gd name="T33" fmla="*/ 2147483647 h 358"/>
                    <a:gd name="T34" fmla="*/ 2147483647 w 690"/>
                    <a:gd name="T35" fmla="*/ 2147483647 h 358"/>
                    <a:gd name="T36" fmla="*/ 2147483647 w 690"/>
                    <a:gd name="T37" fmla="*/ 2147483647 h 358"/>
                    <a:gd name="T38" fmla="*/ 0 w 690"/>
                    <a:gd name="T39" fmla="*/ 2147483647 h 358"/>
                    <a:gd name="T40" fmla="*/ 2147483647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8" name="Freeform 33">
                  <a:extLst>
                    <a:ext uri="{FF2B5EF4-FFF2-40B4-BE49-F238E27FC236}">
                      <a16:creationId xmlns:a16="http://schemas.microsoft.com/office/drawing/2014/main" id="{87E1FA13-1978-C077-0D1B-2DC2D08AABCB}"/>
                    </a:ext>
                  </a:extLst>
                </p:cNvPr>
                <p:cNvSpPr>
                  <a:spLocks/>
                </p:cNvSpPr>
                <p:nvPr/>
              </p:nvSpPr>
              <p:spPr bwMode="auto">
                <a:xfrm>
                  <a:off x="4865690" y="2722562"/>
                  <a:ext cx="619125" cy="915988"/>
                </a:xfrm>
                <a:custGeom>
                  <a:avLst/>
                  <a:gdLst>
                    <a:gd name="T0" fmla="*/ 2147483647 w 519"/>
                    <a:gd name="T1" fmla="*/ 2147483647 h 576"/>
                    <a:gd name="T2" fmla="*/ 2147483647 w 519"/>
                    <a:gd name="T3" fmla="*/ 2147483647 h 576"/>
                    <a:gd name="T4" fmla="*/ 2147483647 w 519"/>
                    <a:gd name="T5" fmla="*/ 2147483647 h 576"/>
                    <a:gd name="T6" fmla="*/ 2147483647 w 519"/>
                    <a:gd name="T7" fmla="*/ 2147483647 h 576"/>
                    <a:gd name="T8" fmla="*/ 2147483647 w 519"/>
                    <a:gd name="T9" fmla="*/ 2147483647 h 576"/>
                    <a:gd name="T10" fmla="*/ 2147483647 w 519"/>
                    <a:gd name="T11" fmla="*/ 2147483647 h 576"/>
                    <a:gd name="T12" fmla="*/ 2147483647 w 519"/>
                    <a:gd name="T13" fmla="*/ 2147483647 h 576"/>
                    <a:gd name="T14" fmla="*/ 2147483647 w 519"/>
                    <a:gd name="T15" fmla="*/ 2147483647 h 576"/>
                    <a:gd name="T16" fmla="*/ 2147483647 w 519"/>
                    <a:gd name="T17" fmla="*/ 2147483647 h 576"/>
                    <a:gd name="T18" fmla="*/ 2147483647 w 519"/>
                    <a:gd name="T19" fmla="*/ 2147483647 h 576"/>
                    <a:gd name="T20" fmla="*/ 2147483647 w 519"/>
                    <a:gd name="T21" fmla="*/ 2147483647 h 576"/>
                    <a:gd name="T22" fmla="*/ 2147483647 w 519"/>
                    <a:gd name="T23" fmla="*/ 2147483647 h 576"/>
                    <a:gd name="T24" fmla="*/ 2147483647 w 519"/>
                    <a:gd name="T25" fmla="*/ 2147483647 h 576"/>
                    <a:gd name="T26" fmla="*/ 2147483647 w 519"/>
                    <a:gd name="T27" fmla="*/ 2147483647 h 576"/>
                    <a:gd name="T28" fmla="*/ 2147483647 w 519"/>
                    <a:gd name="T29" fmla="*/ 2147483647 h 576"/>
                    <a:gd name="T30" fmla="*/ 2147483647 w 519"/>
                    <a:gd name="T31" fmla="*/ 2147483647 h 576"/>
                    <a:gd name="T32" fmla="*/ 2147483647 w 519"/>
                    <a:gd name="T33" fmla="*/ 2147483647 h 576"/>
                    <a:gd name="T34" fmla="*/ 2147483647 w 519"/>
                    <a:gd name="T35" fmla="*/ 2147483647 h 576"/>
                    <a:gd name="T36" fmla="*/ 2147483647 w 519"/>
                    <a:gd name="T37" fmla="*/ 2147483647 h 576"/>
                    <a:gd name="T38" fmla="*/ 2147483647 w 519"/>
                    <a:gd name="T39" fmla="*/ 2147483647 h 576"/>
                    <a:gd name="T40" fmla="*/ 2147483647 w 519"/>
                    <a:gd name="T41" fmla="*/ 2147483647 h 576"/>
                    <a:gd name="T42" fmla="*/ 2147483647 w 519"/>
                    <a:gd name="T43" fmla="*/ 2147483647 h 576"/>
                    <a:gd name="T44" fmla="*/ 2147483647 w 519"/>
                    <a:gd name="T45" fmla="*/ 2147483647 h 576"/>
                    <a:gd name="T46" fmla="*/ 2147483647 w 519"/>
                    <a:gd name="T47" fmla="*/ 2147483647 h 576"/>
                    <a:gd name="T48" fmla="*/ 2147483647 w 519"/>
                    <a:gd name="T49" fmla="*/ 2147483647 h 576"/>
                    <a:gd name="T50" fmla="*/ 2147483647 w 519"/>
                    <a:gd name="T51" fmla="*/ 2147483647 h 576"/>
                    <a:gd name="T52" fmla="*/ 2147483647 w 519"/>
                    <a:gd name="T53" fmla="*/ 2147483647 h 576"/>
                    <a:gd name="T54" fmla="*/ 2147483647 w 519"/>
                    <a:gd name="T55" fmla="*/ 0 h 576"/>
                    <a:gd name="T56" fmla="*/ 2147483647 w 519"/>
                    <a:gd name="T57" fmla="*/ 0 h 576"/>
                    <a:gd name="T58" fmla="*/ 2147483647 w 519"/>
                    <a:gd name="T59" fmla="*/ 2147483647 h 576"/>
                    <a:gd name="T60" fmla="*/ 0 w 519"/>
                    <a:gd name="T61" fmla="*/ 2147483647 h 576"/>
                    <a:gd name="T62" fmla="*/ 2147483647 w 519"/>
                    <a:gd name="T63" fmla="*/ 2147483647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39" name="Freeform 34" descr="Light downward diagonal">
                  <a:extLst>
                    <a:ext uri="{FF2B5EF4-FFF2-40B4-BE49-F238E27FC236}">
                      <a16:creationId xmlns:a16="http://schemas.microsoft.com/office/drawing/2014/main" id="{00A9CE15-4340-CF01-4906-9B75736801A8}"/>
                    </a:ext>
                  </a:extLst>
                </p:cNvPr>
                <p:cNvSpPr>
                  <a:spLocks/>
                </p:cNvSpPr>
                <p:nvPr/>
              </p:nvSpPr>
              <p:spPr bwMode="auto">
                <a:xfrm>
                  <a:off x="4908552" y="3625852"/>
                  <a:ext cx="568325" cy="498475"/>
                </a:xfrm>
                <a:custGeom>
                  <a:avLst/>
                  <a:gdLst>
                    <a:gd name="T0" fmla="*/ 0 w 478"/>
                    <a:gd name="T1" fmla="*/ 2147483647 h 314"/>
                    <a:gd name="T2" fmla="*/ 2147483647 w 478"/>
                    <a:gd name="T3" fmla="*/ 2147483647 h 314"/>
                    <a:gd name="T4" fmla="*/ 2147483647 w 478"/>
                    <a:gd name="T5" fmla="*/ 2147483647 h 314"/>
                    <a:gd name="T6" fmla="*/ 2147483647 w 478"/>
                    <a:gd name="T7" fmla="*/ 2147483647 h 314"/>
                    <a:gd name="T8" fmla="*/ 2147483647 w 478"/>
                    <a:gd name="T9" fmla="*/ 2147483647 h 314"/>
                    <a:gd name="T10" fmla="*/ 2147483647 w 478"/>
                    <a:gd name="T11" fmla="*/ 2147483647 h 314"/>
                    <a:gd name="T12" fmla="*/ 2147483647 w 478"/>
                    <a:gd name="T13" fmla="*/ 2147483647 h 314"/>
                    <a:gd name="T14" fmla="*/ 2147483647 w 478"/>
                    <a:gd name="T15" fmla="*/ 2147483647 h 314"/>
                    <a:gd name="T16" fmla="*/ 2147483647 w 478"/>
                    <a:gd name="T17" fmla="*/ 2147483647 h 314"/>
                    <a:gd name="T18" fmla="*/ 2147483647 w 478"/>
                    <a:gd name="T19" fmla="*/ 2147483647 h 314"/>
                    <a:gd name="T20" fmla="*/ 2147483647 w 478"/>
                    <a:gd name="T21" fmla="*/ 2147483647 h 314"/>
                    <a:gd name="T22" fmla="*/ 2147483647 w 478"/>
                    <a:gd name="T23" fmla="*/ 2147483647 h 314"/>
                    <a:gd name="T24" fmla="*/ 2147483647 w 478"/>
                    <a:gd name="T25" fmla="*/ 2147483647 h 314"/>
                    <a:gd name="T26" fmla="*/ 2147483647 w 478"/>
                    <a:gd name="T27" fmla="*/ 2147483647 h 314"/>
                    <a:gd name="T28" fmla="*/ 2147483647 w 478"/>
                    <a:gd name="T29" fmla="*/ 2147483647 h 314"/>
                    <a:gd name="T30" fmla="*/ 2147483647 w 478"/>
                    <a:gd name="T31" fmla="*/ 2147483647 h 314"/>
                    <a:gd name="T32" fmla="*/ 2147483647 w 478"/>
                    <a:gd name="T33" fmla="*/ 2147483647 h 314"/>
                    <a:gd name="T34" fmla="*/ 2147483647 w 478"/>
                    <a:gd name="T35" fmla="*/ 2147483647 h 314"/>
                    <a:gd name="T36" fmla="*/ 2147483647 w 478"/>
                    <a:gd name="T37" fmla="*/ 0 h 314"/>
                    <a:gd name="T38" fmla="*/ 2147483647 w 478"/>
                    <a:gd name="T39" fmla="*/ 2147483647 h 314"/>
                    <a:gd name="T40" fmla="*/ 0 w 478"/>
                    <a:gd name="T41" fmla="*/ 2147483647 h 314"/>
                    <a:gd name="T42" fmla="*/ 0 w 478"/>
                    <a:gd name="T43" fmla="*/ 2147483647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rgbClr val="FFC000">
                    <a:lumMod val="60000"/>
                    <a:lumOff val="40000"/>
                  </a:srgbClr>
                </a:solidFill>
                <a:ln w="9525">
                  <a:solidFill>
                    <a:srgbClr val="00000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0" name="Freeform 35" descr="Light downward diagonal">
                  <a:extLst>
                    <a:ext uri="{FF2B5EF4-FFF2-40B4-BE49-F238E27FC236}">
                      <a16:creationId xmlns:a16="http://schemas.microsoft.com/office/drawing/2014/main" id="{EEA00F5C-2E82-A708-356A-B531FAF028AD}"/>
                    </a:ext>
                  </a:extLst>
                </p:cNvPr>
                <p:cNvSpPr>
                  <a:spLocks/>
                </p:cNvSpPr>
                <p:nvPr/>
              </p:nvSpPr>
              <p:spPr bwMode="auto">
                <a:xfrm>
                  <a:off x="4978402" y="4084637"/>
                  <a:ext cx="633413" cy="730250"/>
                </a:xfrm>
                <a:custGeom>
                  <a:avLst/>
                  <a:gdLst>
                    <a:gd name="T0" fmla="*/ 2147483647 w 532"/>
                    <a:gd name="T1" fmla="*/ 2147483647 h 460"/>
                    <a:gd name="T2" fmla="*/ 2147483647 w 532"/>
                    <a:gd name="T3" fmla="*/ 2147483647 h 460"/>
                    <a:gd name="T4" fmla="*/ 2147483647 w 532"/>
                    <a:gd name="T5" fmla="*/ 2147483647 h 460"/>
                    <a:gd name="T6" fmla="*/ 2147483647 w 532"/>
                    <a:gd name="T7" fmla="*/ 2147483647 h 460"/>
                    <a:gd name="T8" fmla="*/ 2147483647 w 532"/>
                    <a:gd name="T9" fmla="*/ 2147483647 h 460"/>
                    <a:gd name="T10" fmla="*/ 2147483647 w 532"/>
                    <a:gd name="T11" fmla="*/ 2147483647 h 460"/>
                    <a:gd name="T12" fmla="*/ 2147483647 w 532"/>
                    <a:gd name="T13" fmla="*/ 2147483647 h 460"/>
                    <a:gd name="T14" fmla="*/ 2147483647 w 532"/>
                    <a:gd name="T15" fmla="*/ 2147483647 h 460"/>
                    <a:gd name="T16" fmla="*/ 2147483647 w 532"/>
                    <a:gd name="T17" fmla="*/ 2147483647 h 460"/>
                    <a:gd name="T18" fmla="*/ 2147483647 w 532"/>
                    <a:gd name="T19" fmla="*/ 2147483647 h 460"/>
                    <a:gd name="T20" fmla="*/ 2147483647 w 532"/>
                    <a:gd name="T21" fmla="*/ 2147483647 h 460"/>
                    <a:gd name="T22" fmla="*/ 2147483647 w 532"/>
                    <a:gd name="T23" fmla="*/ 2147483647 h 460"/>
                    <a:gd name="T24" fmla="*/ 2147483647 w 532"/>
                    <a:gd name="T25" fmla="*/ 2147483647 h 460"/>
                    <a:gd name="T26" fmla="*/ 2147483647 w 532"/>
                    <a:gd name="T27" fmla="*/ 2147483647 h 460"/>
                    <a:gd name="T28" fmla="*/ 2147483647 w 532"/>
                    <a:gd name="T29" fmla="*/ 2147483647 h 460"/>
                    <a:gd name="T30" fmla="*/ 2147483647 w 532"/>
                    <a:gd name="T31" fmla="*/ 2147483647 h 460"/>
                    <a:gd name="T32" fmla="*/ 2147483647 w 532"/>
                    <a:gd name="T33" fmla="*/ 2147483647 h 460"/>
                    <a:gd name="T34" fmla="*/ 2147483647 w 532"/>
                    <a:gd name="T35" fmla="*/ 2147483647 h 460"/>
                    <a:gd name="T36" fmla="*/ 2147483647 w 532"/>
                    <a:gd name="T37" fmla="*/ 2147483647 h 460"/>
                    <a:gd name="T38" fmla="*/ 2147483647 w 532"/>
                    <a:gd name="T39" fmla="*/ 2147483647 h 460"/>
                    <a:gd name="T40" fmla="*/ 2147483647 w 532"/>
                    <a:gd name="T41" fmla="*/ 2147483647 h 460"/>
                    <a:gd name="T42" fmla="*/ 2147483647 w 532"/>
                    <a:gd name="T43" fmla="*/ 2147483647 h 460"/>
                    <a:gd name="T44" fmla="*/ 2147483647 w 532"/>
                    <a:gd name="T45" fmla="*/ 2147483647 h 460"/>
                    <a:gd name="T46" fmla="*/ 2147483647 w 532"/>
                    <a:gd name="T47" fmla="*/ 2147483647 h 460"/>
                    <a:gd name="T48" fmla="*/ 2147483647 w 532"/>
                    <a:gd name="T49" fmla="*/ 2147483647 h 460"/>
                    <a:gd name="T50" fmla="*/ 2147483647 w 532"/>
                    <a:gd name="T51" fmla="*/ 2147483647 h 460"/>
                    <a:gd name="T52" fmla="*/ 2147483647 w 532"/>
                    <a:gd name="T53" fmla="*/ 2147483647 h 460"/>
                    <a:gd name="T54" fmla="*/ 2147483647 w 532"/>
                    <a:gd name="T55" fmla="*/ 2147483647 h 460"/>
                    <a:gd name="T56" fmla="*/ 2147483647 w 532"/>
                    <a:gd name="T57" fmla="*/ 2147483647 h 460"/>
                    <a:gd name="T58" fmla="*/ 2147483647 w 532"/>
                    <a:gd name="T59" fmla="*/ 2147483647 h 460"/>
                    <a:gd name="T60" fmla="*/ 2147483647 w 532"/>
                    <a:gd name="T61" fmla="*/ 2147483647 h 460"/>
                    <a:gd name="T62" fmla="*/ 2147483647 w 532"/>
                    <a:gd name="T63" fmla="*/ 2147483647 h 460"/>
                    <a:gd name="T64" fmla="*/ 2147483647 w 532"/>
                    <a:gd name="T65" fmla="*/ 2147483647 h 460"/>
                    <a:gd name="T66" fmla="*/ 2147483647 w 532"/>
                    <a:gd name="T67" fmla="*/ 0 h 460"/>
                    <a:gd name="T68" fmla="*/ 0 w 532"/>
                    <a:gd name="T69" fmla="*/ 2147483647 h 460"/>
                    <a:gd name="T70" fmla="*/ 2147483647 w 532"/>
                    <a:gd name="T71" fmla="*/ 214748364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41" name="Freeform 36">
                  <a:extLst>
                    <a:ext uri="{FF2B5EF4-FFF2-40B4-BE49-F238E27FC236}">
                      <a16:creationId xmlns:a16="http://schemas.microsoft.com/office/drawing/2014/main" id="{12D8396D-1F12-5B27-7164-0F0F0958D3CE}"/>
                    </a:ext>
                  </a:extLst>
                </p:cNvPr>
                <p:cNvSpPr>
                  <a:spLocks/>
                </p:cNvSpPr>
                <p:nvPr/>
              </p:nvSpPr>
              <p:spPr bwMode="auto">
                <a:xfrm>
                  <a:off x="5084763" y="4730752"/>
                  <a:ext cx="481012" cy="573087"/>
                </a:xfrm>
                <a:custGeom>
                  <a:avLst/>
                  <a:gdLst>
                    <a:gd name="T0" fmla="*/ 2147483647 w 404"/>
                    <a:gd name="T1" fmla="*/ 2147483647 h 360"/>
                    <a:gd name="T2" fmla="*/ 2147483647 w 404"/>
                    <a:gd name="T3" fmla="*/ 2147483647 h 360"/>
                    <a:gd name="T4" fmla="*/ 2147483647 w 404"/>
                    <a:gd name="T5" fmla="*/ 2147483647 h 360"/>
                    <a:gd name="T6" fmla="*/ 2147483647 w 404"/>
                    <a:gd name="T7" fmla="*/ 2147483647 h 360"/>
                    <a:gd name="T8" fmla="*/ 2147483647 w 404"/>
                    <a:gd name="T9" fmla="*/ 2147483647 h 360"/>
                    <a:gd name="T10" fmla="*/ 2147483647 w 404"/>
                    <a:gd name="T11" fmla="*/ 2147483647 h 360"/>
                    <a:gd name="T12" fmla="*/ 2147483647 w 404"/>
                    <a:gd name="T13" fmla="*/ 2147483647 h 360"/>
                    <a:gd name="T14" fmla="*/ 2147483647 w 404"/>
                    <a:gd name="T15" fmla="*/ 2147483647 h 360"/>
                    <a:gd name="T16" fmla="*/ 2147483647 w 404"/>
                    <a:gd name="T17" fmla="*/ 2147483647 h 360"/>
                    <a:gd name="T18" fmla="*/ 2147483647 w 404"/>
                    <a:gd name="T19" fmla="*/ 2147483647 h 360"/>
                    <a:gd name="T20" fmla="*/ 2147483647 w 404"/>
                    <a:gd name="T21" fmla="*/ 2147483647 h 360"/>
                    <a:gd name="T22" fmla="*/ 2147483647 w 404"/>
                    <a:gd name="T23" fmla="*/ 2147483647 h 360"/>
                    <a:gd name="T24" fmla="*/ 2147483647 w 404"/>
                    <a:gd name="T25" fmla="*/ 2147483647 h 360"/>
                    <a:gd name="T26" fmla="*/ 2147483647 w 404"/>
                    <a:gd name="T27" fmla="*/ 2147483647 h 360"/>
                    <a:gd name="T28" fmla="*/ 2147483647 w 404"/>
                    <a:gd name="T29" fmla="*/ 2147483647 h 360"/>
                    <a:gd name="T30" fmla="*/ 2147483647 w 404"/>
                    <a:gd name="T31" fmla="*/ 2147483647 h 360"/>
                    <a:gd name="T32" fmla="*/ 2147483647 w 404"/>
                    <a:gd name="T33" fmla="*/ 2147483647 h 360"/>
                    <a:gd name="T34" fmla="*/ 2147483647 w 404"/>
                    <a:gd name="T35" fmla="*/ 2147483647 h 360"/>
                    <a:gd name="T36" fmla="*/ 2147483647 w 404"/>
                    <a:gd name="T37" fmla="*/ 0 h 360"/>
                    <a:gd name="T38" fmla="*/ 0 w 404"/>
                    <a:gd name="T39" fmla="*/ 2147483647 h 360"/>
                    <a:gd name="T40" fmla="*/ 2147483647 w 404"/>
                    <a:gd name="T41" fmla="*/ 2147483647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ED7D31">
                        <a:lumMod val="60000"/>
                        <a:lumOff val="40000"/>
                      </a:srgbClr>
                    </a:solidFill>
                    <a:effectLst/>
                    <a:uLnTx/>
                    <a:uFillTx/>
                    <a:latin typeface="Arial Narrow" panose="020B0606020202030204" pitchFamily="34" charset="0"/>
                    <a:cs typeface="Arial" charset="0"/>
                  </a:endParaRPr>
                </a:p>
              </p:txBody>
            </p:sp>
            <p:sp>
              <p:nvSpPr>
                <p:cNvPr id="42" name="Freeform 37" descr="Light downward diagonal">
                  <a:extLst>
                    <a:ext uri="{FF2B5EF4-FFF2-40B4-BE49-F238E27FC236}">
                      <a16:creationId xmlns:a16="http://schemas.microsoft.com/office/drawing/2014/main" id="{6CE55407-F417-3BF6-D76E-BFC92C3E18B5}"/>
                    </a:ext>
                  </a:extLst>
                </p:cNvPr>
                <p:cNvSpPr>
                  <a:spLocks/>
                </p:cNvSpPr>
                <p:nvPr/>
              </p:nvSpPr>
              <p:spPr bwMode="auto">
                <a:xfrm>
                  <a:off x="5148265" y="5297487"/>
                  <a:ext cx="541337" cy="623888"/>
                </a:xfrm>
                <a:custGeom>
                  <a:avLst/>
                  <a:gdLst>
                    <a:gd name="T0" fmla="*/ 0 w 456"/>
                    <a:gd name="T1" fmla="*/ 2147483647 h 393"/>
                    <a:gd name="T2" fmla="*/ 2147483647 w 456"/>
                    <a:gd name="T3" fmla="*/ 2147483647 h 393"/>
                    <a:gd name="T4" fmla="*/ 2147483647 w 456"/>
                    <a:gd name="T5" fmla="*/ 2147483647 h 393"/>
                    <a:gd name="T6" fmla="*/ 2147483647 w 456"/>
                    <a:gd name="T7" fmla="*/ 2147483647 h 393"/>
                    <a:gd name="T8" fmla="*/ 2147483647 w 456"/>
                    <a:gd name="T9" fmla="*/ 2147483647 h 393"/>
                    <a:gd name="T10" fmla="*/ 2147483647 w 456"/>
                    <a:gd name="T11" fmla="*/ 2147483647 h 393"/>
                    <a:gd name="T12" fmla="*/ 2147483647 w 456"/>
                    <a:gd name="T13" fmla="*/ 2147483647 h 393"/>
                    <a:gd name="T14" fmla="*/ 2147483647 w 456"/>
                    <a:gd name="T15" fmla="*/ 2147483647 h 393"/>
                    <a:gd name="T16" fmla="*/ 2147483647 w 456"/>
                    <a:gd name="T17" fmla="*/ 2147483647 h 393"/>
                    <a:gd name="T18" fmla="*/ 2147483647 w 456"/>
                    <a:gd name="T19" fmla="*/ 2147483647 h 393"/>
                    <a:gd name="T20" fmla="*/ 2147483647 w 456"/>
                    <a:gd name="T21" fmla="*/ 2147483647 h 393"/>
                    <a:gd name="T22" fmla="*/ 2147483647 w 456"/>
                    <a:gd name="T23" fmla="*/ 2147483647 h 393"/>
                    <a:gd name="T24" fmla="*/ 2147483647 w 456"/>
                    <a:gd name="T25" fmla="*/ 2147483647 h 393"/>
                    <a:gd name="T26" fmla="*/ 2147483647 w 456"/>
                    <a:gd name="T27" fmla="*/ 2147483647 h 393"/>
                    <a:gd name="T28" fmla="*/ 2147483647 w 456"/>
                    <a:gd name="T29" fmla="*/ 2147483647 h 393"/>
                    <a:gd name="T30" fmla="*/ 2147483647 w 456"/>
                    <a:gd name="T31" fmla="*/ 2147483647 h 393"/>
                    <a:gd name="T32" fmla="*/ 2147483647 w 456"/>
                    <a:gd name="T33" fmla="*/ 2147483647 h 393"/>
                    <a:gd name="T34" fmla="*/ 2147483647 w 456"/>
                    <a:gd name="T35" fmla="*/ 2147483647 h 393"/>
                    <a:gd name="T36" fmla="*/ 2147483647 w 456"/>
                    <a:gd name="T37" fmla="*/ 2147483647 h 393"/>
                    <a:gd name="T38" fmla="*/ 2147483647 w 456"/>
                    <a:gd name="T39" fmla="*/ 2147483647 h 393"/>
                    <a:gd name="T40" fmla="*/ 2147483647 w 456"/>
                    <a:gd name="T41" fmla="*/ 2147483647 h 393"/>
                    <a:gd name="T42" fmla="*/ 2147483647 w 456"/>
                    <a:gd name="T43" fmla="*/ 2147483647 h 393"/>
                    <a:gd name="T44" fmla="*/ 2147483647 w 456"/>
                    <a:gd name="T45" fmla="*/ 2147483647 h 393"/>
                    <a:gd name="T46" fmla="*/ 2147483647 w 456"/>
                    <a:gd name="T47" fmla="*/ 2147483647 h 393"/>
                    <a:gd name="T48" fmla="*/ 2147483647 w 456"/>
                    <a:gd name="T49" fmla="*/ 2147483647 h 393"/>
                    <a:gd name="T50" fmla="*/ 2147483647 w 456"/>
                    <a:gd name="T51" fmla="*/ 2147483647 h 393"/>
                    <a:gd name="T52" fmla="*/ 2147483647 w 456"/>
                    <a:gd name="T53" fmla="*/ 2147483647 h 393"/>
                    <a:gd name="T54" fmla="*/ 2147483647 w 456"/>
                    <a:gd name="T55" fmla="*/ 2147483647 h 393"/>
                    <a:gd name="T56" fmla="*/ 2147483647 w 456"/>
                    <a:gd name="T57" fmla="*/ 2147483647 h 393"/>
                    <a:gd name="T58" fmla="*/ 2147483647 w 456"/>
                    <a:gd name="T59" fmla="*/ 2147483647 h 393"/>
                    <a:gd name="T60" fmla="*/ 2147483647 w 456"/>
                    <a:gd name="T61" fmla="*/ 2147483647 h 393"/>
                    <a:gd name="T62" fmla="*/ 2147483647 w 456"/>
                    <a:gd name="T63" fmla="*/ 2147483647 h 393"/>
                    <a:gd name="T64" fmla="*/ 2147483647 w 456"/>
                    <a:gd name="T65" fmla="*/ 2147483647 h 393"/>
                    <a:gd name="T66" fmla="*/ 2147483647 w 456"/>
                    <a:gd name="T67" fmla="*/ 2147483647 h 393"/>
                    <a:gd name="T68" fmla="*/ 2147483647 w 456"/>
                    <a:gd name="T69" fmla="*/ 2147483647 h 393"/>
                    <a:gd name="T70" fmla="*/ 2147483647 w 456"/>
                    <a:gd name="T71" fmla="*/ 2147483647 h 393"/>
                    <a:gd name="T72" fmla="*/ 2147483647 w 456"/>
                    <a:gd name="T73" fmla="*/ 2147483647 h 393"/>
                    <a:gd name="T74" fmla="*/ 2147483647 w 456"/>
                    <a:gd name="T75" fmla="*/ 0 h 393"/>
                    <a:gd name="T76" fmla="*/ 0 w 456"/>
                    <a:gd name="T77" fmla="*/ 2147483647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3" name="Freeform 38">
                  <a:extLst>
                    <a:ext uri="{FF2B5EF4-FFF2-40B4-BE49-F238E27FC236}">
                      <a16:creationId xmlns:a16="http://schemas.microsoft.com/office/drawing/2014/main" id="{26D7A963-DAC7-E91F-A88C-7C171011D3C0}"/>
                    </a:ext>
                  </a:extLst>
                </p:cNvPr>
                <p:cNvSpPr>
                  <a:spLocks/>
                </p:cNvSpPr>
                <p:nvPr/>
              </p:nvSpPr>
              <p:spPr bwMode="auto">
                <a:xfrm>
                  <a:off x="5422900" y="2978150"/>
                  <a:ext cx="541338" cy="368300"/>
                </a:xfrm>
                <a:custGeom>
                  <a:avLst/>
                  <a:gdLst>
                    <a:gd name="T0" fmla="*/ 2147483647 w 455"/>
                    <a:gd name="T1" fmla="*/ 2147483647 h 232"/>
                    <a:gd name="T2" fmla="*/ 2147483647 w 455"/>
                    <a:gd name="T3" fmla="*/ 2147483647 h 232"/>
                    <a:gd name="T4" fmla="*/ 2147483647 w 455"/>
                    <a:gd name="T5" fmla="*/ 2147483647 h 232"/>
                    <a:gd name="T6" fmla="*/ 2147483647 w 455"/>
                    <a:gd name="T7" fmla="*/ 2147483647 h 232"/>
                    <a:gd name="T8" fmla="*/ 2147483647 w 455"/>
                    <a:gd name="T9" fmla="*/ 2147483647 h 232"/>
                    <a:gd name="T10" fmla="*/ 2147483647 w 455"/>
                    <a:gd name="T11" fmla="*/ 2147483647 h 232"/>
                    <a:gd name="T12" fmla="*/ 2147483647 w 455"/>
                    <a:gd name="T13" fmla="*/ 2147483647 h 232"/>
                    <a:gd name="T14" fmla="*/ 2147483647 w 455"/>
                    <a:gd name="T15" fmla="*/ 2147483647 h 232"/>
                    <a:gd name="T16" fmla="*/ 2147483647 w 455"/>
                    <a:gd name="T17" fmla="*/ 2147483647 h 232"/>
                    <a:gd name="T18" fmla="*/ 2147483647 w 455"/>
                    <a:gd name="T19" fmla="*/ 2147483647 h 232"/>
                    <a:gd name="T20" fmla="*/ 2147483647 w 455"/>
                    <a:gd name="T21" fmla="*/ 2147483647 h 232"/>
                    <a:gd name="T22" fmla="*/ 2147483647 w 455"/>
                    <a:gd name="T23" fmla="*/ 2147483647 h 232"/>
                    <a:gd name="T24" fmla="*/ 2147483647 w 455"/>
                    <a:gd name="T25" fmla="*/ 2147483647 h 232"/>
                    <a:gd name="T26" fmla="*/ 2147483647 w 455"/>
                    <a:gd name="T27" fmla="*/ 2147483647 h 232"/>
                    <a:gd name="T28" fmla="*/ 2147483647 w 455"/>
                    <a:gd name="T29" fmla="*/ 2147483647 h 232"/>
                    <a:gd name="T30" fmla="*/ 2147483647 w 455"/>
                    <a:gd name="T31" fmla="*/ 2147483647 h 232"/>
                    <a:gd name="T32" fmla="*/ 2147483647 w 455"/>
                    <a:gd name="T33" fmla="*/ 2147483647 h 232"/>
                    <a:gd name="T34" fmla="*/ 2147483647 w 455"/>
                    <a:gd name="T35" fmla="*/ 2147483647 h 232"/>
                    <a:gd name="T36" fmla="*/ 2147483647 w 455"/>
                    <a:gd name="T37" fmla="*/ 2147483647 h 232"/>
                    <a:gd name="T38" fmla="*/ 2147483647 w 455"/>
                    <a:gd name="T39" fmla="*/ 2147483647 h 232"/>
                    <a:gd name="T40" fmla="*/ 2147483647 w 455"/>
                    <a:gd name="T41" fmla="*/ 2147483647 h 232"/>
                    <a:gd name="T42" fmla="*/ 2147483647 w 455"/>
                    <a:gd name="T43" fmla="*/ 2147483647 h 232"/>
                    <a:gd name="T44" fmla="*/ 2147483647 w 455"/>
                    <a:gd name="T45" fmla="*/ 2147483647 h 232"/>
                    <a:gd name="T46" fmla="*/ 2147483647 w 455"/>
                    <a:gd name="T47" fmla="*/ 0 h 232"/>
                    <a:gd name="T48" fmla="*/ 2147483647 w 455"/>
                    <a:gd name="T49" fmla="*/ 2147483647 h 232"/>
                    <a:gd name="T50" fmla="*/ 2147483647 w 455"/>
                    <a:gd name="T51" fmla="*/ 2147483647 h 232"/>
                    <a:gd name="T52" fmla="*/ 2147483647 w 455"/>
                    <a:gd name="T53" fmla="*/ 2147483647 h 232"/>
                    <a:gd name="T54" fmla="*/ 0 w 455"/>
                    <a:gd name="T55" fmla="*/ 2147483647 h 232"/>
                    <a:gd name="T56" fmla="*/ 2147483647 w 455"/>
                    <a:gd name="T57" fmla="*/ 2147483647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rgbClr val="70AD47"/>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4" name="Freeform 39">
                  <a:extLst>
                    <a:ext uri="{FF2B5EF4-FFF2-40B4-BE49-F238E27FC236}">
                      <a16:creationId xmlns:a16="http://schemas.microsoft.com/office/drawing/2014/main" id="{AA99BF74-27F8-4960-DC7F-00059928B792}"/>
                    </a:ext>
                  </a:extLst>
                </p:cNvPr>
                <p:cNvSpPr>
                  <a:spLocks/>
                </p:cNvSpPr>
                <p:nvPr/>
              </p:nvSpPr>
              <p:spPr bwMode="auto">
                <a:xfrm>
                  <a:off x="5772150" y="3205162"/>
                  <a:ext cx="368300" cy="661988"/>
                </a:xfrm>
                <a:custGeom>
                  <a:avLst/>
                  <a:gdLst>
                    <a:gd name="T0" fmla="*/ 2147483647 w 309"/>
                    <a:gd name="T1" fmla="*/ 2147483647 h 417"/>
                    <a:gd name="T2" fmla="*/ 2147483647 w 309"/>
                    <a:gd name="T3" fmla="*/ 2147483647 h 417"/>
                    <a:gd name="T4" fmla="*/ 2147483647 w 309"/>
                    <a:gd name="T5" fmla="*/ 2147483647 h 417"/>
                    <a:gd name="T6" fmla="*/ 2147483647 w 309"/>
                    <a:gd name="T7" fmla="*/ 2147483647 h 417"/>
                    <a:gd name="T8" fmla="*/ 2147483647 w 309"/>
                    <a:gd name="T9" fmla="*/ 2147483647 h 417"/>
                    <a:gd name="T10" fmla="*/ 2147483647 w 309"/>
                    <a:gd name="T11" fmla="*/ 2147483647 h 417"/>
                    <a:gd name="T12" fmla="*/ 2147483647 w 309"/>
                    <a:gd name="T13" fmla="*/ 2147483647 h 417"/>
                    <a:gd name="T14" fmla="*/ 2147483647 w 309"/>
                    <a:gd name="T15" fmla="*/ 2147483647 h 417"/>
                    <a:gd name="T16" fmla="*/ 2147483647 w 309"/>
                    <a:gd name="T17" fmla="*/ 2147483647 h 417"/>
                    <a:gd name="T18" fmla="*/ 2147483647 w 309"/>
                    <a:gd name="T19" fmla="*/ 2147483647 h 417"/>
                    <a:gd name="T20" fmla="*/ 2147483647 w 309"/>
                    <a:gd name="T21" fmla="*/ 0 h 417"/>
                    <a:gd name="T22" fmla="*/ 2147483647 w 309"/>
                    <a:gd name="T23" fmla="*/ 2147483647 h 417"/>
                    <a:gd name="T24" fmla="*/ 2147483647 w 309"/>
                    <a:gd name="T25" fmla="*/ 2147483647 h 417"/>
                    <a:gd name="T26" fmla="*/ 2147483647 w 309"/>
                    <a:gd name="T27" fmla="*/ 2147483647 h 417"/>
                    <a:gd name="T28" fmla="*/ 2147483647 w 309"/>
                    <a:gd name="T29" fmla="*/ 2147483647 h 417"/>
                    <a:gd name="T30" fmla="*/ 2147483647 w 309"/>
                    <a:gd name="T31" fmla="*/ 2147483647 h 417"/>
                    <a:gd name="T32" fmla="*/ 2147483647 w 309"/>
                    <a:gd name="T33" fmla="*/ 2147483647 h 417"/>
                    <a:gd name="T34" fmla="*/ 2147483647 w 309"/>
                    <a:gd name="T35" fmla="*/ 2147483647 h 417"/>
                    <a:gd name="T36" fmla="*/ 2147483647 w 309"/>
                    <a:gd name="T37" fmla="*/ 2147483647 h 417"/>
                    <a:gd name="T38" fmla="*/ 2147483647 w 309"/>
                    <a:gd name="T39" fmla="*/ 2147483647 h 417"/>
                    <a:gd name="T40" fmla="*/ 2147483647 w 309"/>
                    <a:gd name="T41" fmla="*/ 2147483647 h 417"/>
                    <a:gd name="T42" fmla="*/ 2147483647 w 309"/>
                    <a:gd name="T43" fmla="*/ 2147483647 h 417"/>
                    <a:gd name="T44" fmla="*/ 2147483647 w 309"/>
                    <a:gd name="T45" fmla="*/ 2147483647 h 417"/>
                    <a:gd name="T46" fmla="*/ 2147483647 w 309"/>
                    <a:gd name="T47" fmla="*/ 2147483647 h 417"/>
                    <a:gd name="T48" fmla="*/ 2147483647 w 309"/>
                    <a:gd name="T49" fmla="*/ 2147483647 h 417"/>
                    <a:gd name="T50" fmla="*/ 2147483647 w 309"/>
                    <a:gd name="T51" fmla="*/ 2147483647 h 417"/>
                    <a:gd name="T52" fmla="*/ 2147483647 w 309"/>
                    <a:gd name="T53" fmla="*/ 2147483647 h 417"/>
                    <a:gd name="T54" fmla="*/ 2147483647 w 309"/>
                    <a:gd name="T55" fmla="*/ 2147483647 h 417"/>
                    <a:gd name="T56" fmla="*/ 2147483647 w 309"/>
                    <a:gd name="T57" fmla="*/ 2147483647 h 417"/>
                    <a:gd name="T58" fmla="*/ 0 w 309"/>
                    <a:gd name="T59" fmla="*/ 2147483647 h 417"/>
                    <a:gd name="T60" fmla="*/ 2147483647 w 309"/>
                    <a:gd name="T61" fmla="*/ 2147483647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rgbClr val="70AD47"/>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5" name="Freeform 40" descr="5%">
                  <a:extLst>
                    <a:ext uri="{FF2B5EF4-FFF2-40B4-BE49-F238E27FC236}">
                      <a16:creationId xmlns:a16="http://schemas.microsoft.com/office/drawing/2014/main" id="{9FC7541D-66E9-301E-5366-9ECD84962F19}"/>
                    </a:ext>
                  </a:extLst>
                </p:cNvPr>
                <p:cNvSpPr>
                  <a:spLocks/>
                </p:cNvSpPr>
                <p:nvPr/>
              </p:nvSpPr>
              <p:spPr bwMode="auto">
                <a:xfrm>
                  <a:off x="5218115" y="3079752"/>
                  <a:ext cx="504825" cy="701675"/>
                </a:xfrm>
                <a:custGeom>
                  <a:avLst/>
                  <a:gdLst>
                    <a:gd name="T0" fmla="*/ 2147483647 w 424"/>
                    <a:gd name="T1" fmla="*/ 2147483647 h 442"/>
                    <a:gd name="T2" fmla="*/ 2147483647 w 424"/>
                    <a:gd name="T3" fmla="*/ 2147483647 h 442"/>
                    <a:gd name="T4" fmla="*/ 2147483647 w 424"/>
                    <a:gd name="T5" fmla="*/ 2147483647 h 442"/>
                    <a:gd name="T6" fmla="*/ 2147483647 w 424"/>
                    <a:gd name="T7" fmla="*/ 2147483647 h 442"/>
                    <a:gd name="T8" fmla="*/ 2147483647 w 424"/>
                    <a:gd name="T9" fmla="*/ 2147483647 h 442"/>
                    <a:gd name="T10" fmla="*/ 2147483647 w 424"/>
                    <a:gd name="T11" fmla="*/ 2147483647 h 442"/>
                    <a:gd name="T12" fmla="*/ 2147483647 w 424"/>
                    <a:gd name="T13" fmla="*/ 2147483647 h 442"/>
                    <a:gd name="T14" fmla="*/ 2147483647 w 424"/>
                    <a:gd name="T15" fmla="*/ 2147483647 h 442"/>
                    <a:gd name="T16" fmla="*/ 2147483647 w 424"/>
                    <a:gd name="T17" fmla="*/ 2147483647 h 442"/>
                    <a:gd name="T18" fmla="*/ 2147483647 w 424"/>
                    <a:gd name="T19" fmla="*/ 2147483647 h 442"/>
                    <a:gd name="T20" fmla="*/ 2147483647 w 424"/>
                    <a:gd name="T21" fmla="*/ 2147483647 h 442"/>
                    <a:gd name="T22" fmla="*/ 2147483647 w 424"/>
                    <a:gd name="T23" fmla="*/ 2147483647 h 442"/>
                    <a:gd name="T24" fmla="*/ 2147483647 w 424"/>
                    <a:gd name="T25" fmla="*/ 2147483647 h 442"/>
                    <a:gd name="T26" fmla="*/ 2147483647 w 424"/>
                    <a:gd name="T27" fmla="*/ 2147483647 h 442"/>
                    <a:gd name="T28" fmla="*/ 2147483647 w 424"/>
                    <a:gd name="T29" fmla="*/ 2147483647 h 442"/>
                    <a:gd name="T30" fmla="*/ 2147483647 w 424"/>
                    <a:gd name="T31" fmla="*/ 2147483647 h 442"/>
                    <a:gd name="T32" fmla="*/ 2147483647 w 424"/>
                    <a:gd name="T33" fmla="*/ 2147483647 h 442"/>
                    <a:gd name="T34" fmla="*/ 2147483647 w 424"/>
                    <a:gd name="T35" fmla="*/ 2147483647 h 442"/>
                    <a:gd name="T36" fmla="*/ 2147483647 w 424"/>
                    <a:gd name="T37" fmla="*/ 2147483647 h 442"/>
                    <a:gd name="T38" fmla="*/ 2147483647 w 424"/>
                    <a:gd name="T39" fmla="*/ 2147483647 h 442"/>
                    <a:gd name="T40" fmla="*/ 2147483647 w 424"/>
                    <a:gd name="T41" fmla="*/ 2147483647 h 442"/>
                    <a:gd name="T42" fmla="*/ 2147483647 w 424"/>
                    <a:gd name="T43" fmla="*/ 2147483647 h 442"/>
                    <a:gd name="T44" fmla="*/ 2147483647 w 424"/>
                    <a:gd name="T45" fmla="*/ 2147483647 h 442"/>
                    <a:gd name="T46" fmla="*/ 2147483647 w 424"/>
                    <a:gd name="T47" fmla="*/ 2147483647 h 442"/>
                    <a:gd name="T48" fmla="*/ 2147483647 w 424"/>
                    <a:gd name="T49" fmla="*/ 2147483647 h 442"/>
                    <a:gd name="T50" fmla="*/ 2147483647 w 424"/>
                    <a:gd name="T51" fmla="*/ 2147483647 h 442"/>
                    <a:gd name="T52" fmla="*/ 2147483647 w 424"/>
                    <a:gd name="T53" fmla="*/ 2147483647 h 442"/>
                    <a:gd name="T54" fmla="*/ 2147483647 w 424"/>
                    <a:gd name="T55" fmla="*/ 2147483647 h 442"/>
                    <a:gd name="T56" fmla="*/ 2147483647 w 424"/>
                    <a:gd name="T57" fmla="*/ 2147483647 h 442"/>
                    <a:gd name="T58" fmla="*/ 2147483647 w 424"/>
                    <a:gd name="T59" fmla="*/ 0 h 442"/>
                    <a:gd name="T60" fmla="*/ 2147483647 w 424"/>
                    <a:gd name="T61" fmla="*/ 2147483647 h 442"/>
                    <a:gd name="T62" fmla="*/ 2147483647 w 424"/>
                    <a:gd name="T63" fmla="*/ 2147483647 h 442"/>
                    <a:gd name="T64" fmla="*/ 2147483647 w 424"/>
                    <a:gd name="T65" fmla="*/ 2147483647 h 442"/>
                    <a:gd name="T66" fmla="*/ 2147483647 w 424"/>
                    <a:gd name="T67" fmla="*/ 2147483647 h 442"/>
                    <a:gd name="T68" fmla="*/ 2147483647 w 424"/>
                    <a:gd name="T69" fmla="*/ 2147483647 h 442"/>
                    <a:gd name="T70" fmla="*/ 0 w 424"/>
                    <a:gd name="T71" fmla="*/ 2147483647 h 442"/>
                    <a:gd name="T72" fmla="*/ 2147483647 w 424"/>
                    <a:gd name="T73" fmla="*/ 214748364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rgbClr val="FFD966"/>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46" name="Freeform 41">
                  <a:extLst>
                    <a:ext uri="{FF2B5EF4-FFF2-40B4-BE49-F238E27FC236}">
                      <a16:creationId xmlns:a16="http://schemas.microsoft.com/office/drawing/2014/main" id="{5C1FCE83-F17B-3AC1-D345-2708242FCDCB}"/>
                    </a:ext>
                  </a:extLst>
                </p:cNvPr>
                <p:cNvSpPr>
                  <a:spLocks/>
                </p:cNvSpPr>
                <p:nvPr/>
              </p:nvSpPr>
              <p:spPr bwMode="auto">
                <a:xfrm>
                  <a:off x="5365752" y="3757614"/>
                  <a:ext cx="373063" cy="892175"/>
                </a:xfrm>
                <a:custGeom>
                  <a:avLst/>
                  <a:gdLst>
                    <a:gd name="T0" fmla="*/ 2147483647 w 314"/>
                    <a:gd name="T1" fmla="*/ 2147483647 h 562"/>
                    <a:gd name="T2" fmla="*/ 2147483647 w 314"/>
                    <a:gd name="T3" fmla="*/ 2147483647 h 562"/>
                    <a:gd name="T4" fmla="*/ 2147483647 w 314"/>
                    <a:gd name="T5" fmla="*/ 2147483647 h 562"/>
                    <a:gd name="T6" fmla="*/ 2147483647 w 314"/>
                    <a:gd name="T7" fmla="*/ 2147483647 h 562"/>
                    <a:gd name="T8" fmla="*/ 2147483647 w 314"/>
                    <a:gd name="T9" fmla="*/ 2147483647 h 562"/>
                    <a:gd name="T10" fmla="*/ 2147483647 w 314"/>
                    <a:gd name="T11" fmla="*/ 2147483647 h 562"/>
                    <a:gd name="T12" fmla="*/ 2147483647 w 314"/>
                    <a:gd name="T13" fmla="*/ 0 h 562"/>
                    <a:gd name="T14" fmla="*/ 2147483647 w 314"/>
                    <a:gd name="T15" fmla="*/ 2147483647 h 562"/>
                    <a:gd name="T16" fmla="*/ 2147483647 w 314"/>
                    <a:gd name="T17" fmla="*/ 2147483647 h 562"/>
                    <a:gd name="T18" fmla="*/ 2147483647 w 314"/>
                    <a:gd name="T19" fmla="*/ 2147483647 h 562"/>
                    <a:gd name="T20" fmla="*/ 2147483647 w 314"/>
                    <a:gd name="T21" fmla="*/ 2147483647 h 562"/>
                    <a:gd name="T22" fmla="*/ 2147483647 w 314"/>
                    <a:gd name="T23" fmla="*/ 2147483647 h 562"/>
                    <a:gd name="T24" fmla="*/ 2147483647 w 314"/>
                    <a:gd name="T25" fmla="*/ 2147483647 h 562"/>
                    <a:gd name="T26" fmla="*/ 2147483647 w 314"/>
                    <a:gd name="T27" fmla="*/ 2147483647 h 562"/>
                    <a:gd name="T28" fmla="*/ 2147483647 w 314"/>
                    <a:gd name="T29" fmla="*/ 2147483647 h 562"/>
                    <a:gd name="T30" fmla="*/ 2147483647 w 314"/>
                    <a:gd name="T31" fmla="*/ 2147483647 h 562"/>
                    <a:gd name="T32" fmla="*/ 2147483647 w 314"/>
                    <a:gd name="T33" fmla="*/ 2147483647 h 562"/>
                    <a:gd name="T34" fmla="*/ 2147483647 w 314"/>
                    <a:gd name="T35" fmla="*/ 2147483647 h 562"/>
                    <a:gd name="T36" fmla="*/ 2147483647 w 314"/>
                    <a:gd name="T37" fmla="*/ 2147483647 h 562"/>
                    <a:gd name="T38" fmla="*/ 2147483647 w 314"/>
                    <a:gd name="T39" fmla="*/ 2147483647 h 562"/>
                    <a:gd name="T40" fmla="*/ 2147483647 w 314"/>
                    <a:gd name="T41" fmla="*/ 2147483647 h 562"/>
                    <a:gd name="T42" fmla="*/ 2147483647 w 314"/>
                    <a:gd name="T43" fmla="*/ 2147483647 h 562"/>
                    <a:gd name="T44" fmla="*/ 2147483647 w 314"/>
                    <a:gd name="T45" fmla="*/ 2147483647 h 562"/>
                    <a:gd name="T46" fmla="*/ 2147483647 w 314"/>
                    <a:gd name="T47" fmla="*/ 2147483647 h 562"/>
                    <a:gd name="T48" fmla="*/ 2147483647 w 314"/>
                    <a:gd name="T49" fmla="*/ 2147483647 h 562"/>
                    <a:gd name="T50" fmla="*/ 2147483647 w 314"/>
                    <a:gd name="T51" fmla="*/ 2147483647 h 562"/>
                    <a:gd name="T52" fmla="*/ 2147483647 w 314"/>
                    <a:gd name="T53" fmla="*/ 2147483647 h 562"/>
                    <a:gd name="T54" fmla="*/ 2147483647 w 314"/>
                    <a:gd name="T55" fmla="*/ 2147483647 h 562"/>
                    <a:gd name="T56" fmla="*/ 2147483647 w 314"/>
                    <a:gd name="T57" fmla="*/ 2147483647 h 562"/>
                    <a:gd name="T58" fmla="*/ 2147483647 w 314"/>
                    <a:gd name="T59" fmla="*/ 2147483647 h 562"/>
                    <a:gd name="T60" fmla="*/ 2147483647 w 314"/>
                    <a:gd name="T61" fmla="*/ 2147483647 h 562"/>
                    <a:gd name="T62" fmla="*/ 2147483647 w 314"/>
                    <a:gd name="T63" fmla="*/ 2147483647 h 562"/>
                    <a:gd name="T64" fmla="*/ 0 w 314"/>
                    <a:gd name="T65" fmla="*/ 2147483647 h 562"/>
                    <a:gd name="T66" fmla="*/ 2147483647 w 314"/>
                    <a:gd name="T67" fmla="*/ 2147483647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rgbClr val="FFD966"/>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7" name="Freeform 42">
                  <a:extLst>
                    <a:ext uri="{FF2B5EF4-FFF2-40B4-BE49-F238E27FC236}">
                      <a16:creationId xmlns:a16="http://schemas.microsoft.com/office/drawing/2014/main" id="{F49E46D7-C0AB-9EE7-BB8C-E2F3AFE65299}"/>
                    </a:ext>
                  </a:extLst>
                </p:cNvPr>
                <p:cNvSpPr>
                  <a:spLocks/>
                </p:cNvSpPr>
                <p:nvPr/>
              </p:nvSpPr>
              <p:spPr bwMode="auto">
                <a:xfrm>
                  <a:off x="5695950" y="3838575"/>
                  <a:ext cx="293688" cy="671512"/>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2147483647 w 248"/>
                    <a:gd name="T25" fmla="*/ 0 h 423"/>
                    <a:gd name="T26" fmla="*/ 2147483647 w 248"/>
                    <a:gd name="T27" fmla="*/ 2147483647 h 423"/>
                    <a:gd name="T28" fmla="*/ 2147483647 w 248"/>
                    <a:gd name="T29" fmla="*/ 2147483647 h 423"/>
                    <a:gd name="T30" fmla="*/ 2147483647 w 248"/>
                    <a:gd name="T31" fmla="*/ 2147483647 h 423"/>
                    <a:gd name="T32" fmla="*/ 2147483647 w 248"/>
                    <a:gd name="T33" fmla="*/ 2147483647 h 423"/>
                    <a:gd name="T34" fmla="*/ 2147483647 w 248"/>
                    <a:gd name="T35" fmla="*/ 2147483647 h 423"/>
                    <a:gd name="T36" fmla="*/ 2147483647 w 248"/>
                    <a:gd name="T37" fmla="*/ 2147483647 h 423"/>
                    <a:gd name="T38" fmla="*/ 2147483647 w 248"/>
                    <a:gd name="T39" fmla="*/ 2147483647 h 423"/>
                    <a:gd name="T40" fmla="*/ 2147483647 w 248"/>
                    <a:gd name="T41" fmla="*/ 2147483647 h 423"/>
                    <a:gd name="T42" fmla="*/ 0 w 248"/>
                    <a:gd name="T43" fmla="*/ 2147483647 h 423"/>
                    <a:gd name="T44" fmla="*/ 2147483647 w 248"/>
                    <a:gd name="T45" fmla="*/ 2147483647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rgbClr val="70AC47"/>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8" name="Freeform 43">
                  <a:extLst>
                    <a:ext uri="{FF2B5EF4-FFF2-40B4-BE49-F238E27FC236}">
                      <a16:creationId xmlns:a16="http://schemas.microsoft.com/office/drawing/2014/main" id="{5B7081E3-25CD-2354-A716-BF249AB0DC39}"/>
                    </a:ext>
                  </a:extLst>
                </p:cNvPr>
                <p:cNvSpPr>
                  <a:spLocks/>
                </p:cNvSpPr>
                <p:nvPr/>
              </p:nvSpPr>
              <p:spPr bwMode="auto">
                <a:xfrm>
                  <a:off x="5584827" y="4257675"/>
                  <a:ext cx="688975" cy="469900"/>
                </a:xfrm>
                <a:custGeom>
                  <a:avLst/>
                  <a:gdLst>
                    <a:gd name="T0" fmla="*/ 2147483647 w 580"/>
                    <a:gd name="T1" fmla="*/ 2147483647 h 295"/>
                    <a:gd name="T2" fmla="*/ 2147483647 w 580"/>
                    <a:gd name="T3" fmla="*/ 2147483647 h 295"/>
                    <a:gd name="T4" fmla="*/ 2147483647 w 580"/>
                    <a:gd name="T5" fmla="*/ 2147483647 h 295"/>
                    <a:gd name="T6" fmla="*/ 2147483647 w 580"/>
                    <a:gd name="T7" fmla="*/ 2147483647 h 295"/>
                    <a:gd name="T8" fmla="*/ 2147483647 w 580"/>
                    <a:gd name="T9" fmla="*/ 2147483647 h 295"/>
                    <a:gd name="T10" fmla="*/ 2147483647 w 580"/>
                    <a:gd name="T11" fmla="*/ 2147483647 h 295"/>
                    <a:gd name="T12" fmla="*/ 2147483647 w 580"/>
                    <a:gd name="T13" fmla="*/ 2147483647 h 295"/>
                    <a:gd name="T14" fmla="*/ 2147483647 w 580"/>
                    <a:gd name="T15" fmla="*/ 2147483647 h 295"/>
                    <a:gd name="T16" fmla="*/ 2147483647 w 580"/>
                    <a:gd name="T17" fmla="*/ 2147483647 h 295"/>
                    <a:gd name="T18" fmla="*/ 2147483647 w 580"/>
                    <a:gd name="T19" fmla="*/ 2147483647 h 295"/>
                    <a:gd name="T20" fmla="*/ 2147483647 w 580"/>
                    <a:gd name="T21" fmla="*/ 2147483647 h 295"/>
                    <a:gd name="T22" fmla="*/ 2147483647 w 580"/>
                    <a:gd name="T23" fmla="*/ 2147483647 h 295"/>
                    <a:gd name="T24" fmla="*/ 2147483647 w 580"/>
                    <a:gd name="T25" fmla="*/ 2147483647 h 295"/>
                    <a:gd name="T26" fmla="*/ 2147483647 w 580"/>
                    <a:gd name="T27" fmla="*/ 2147483647 h 295"/>
                    <a:gd name="T28" fmla="*/ 2147483647 w 580"/>
                    <a:gd name="T29" fmla="*/ 2147483647 h 295"/>
                    <a:gd name="T30" fmla="*/ 2147483647 w 580"/>
                    <a:gd name="T31" fmla="*/ 2147483647 h 295"/>
                    <a:gd name="T32" fmla="*/ 2147483647 w 580"/>
                    <a:gd name="T33" fmla="*/ 2147483647 h 295"/>
                    <a:gd name="T34" fmla="*/ 2147483647 w 580"/>
                    <a:gd name="T35" fmla="*/ 2147483647 h 295"/>
                    <a:gd name="T36" fmla="*/ 2147483647 w 580"/>
                    <a:gd name="T37" fmla="*/ 2147483647 h 295"/>
                    <a:gd name="T38" fmla="*/ 2147483647 w 580"/>
                    <a:gd name="T39" fmla="*/ 2147483647 h 295"/>
                    <a:gd name="T40" fmla="*/ 2147483647 w 580"/>
                    <a:gd name="T41" fmla="*/ 0 h 295"/>
                    <a:gd name="T42" fmla="*/ 2147483647 w 580"/>
                    <a:gd name="T43" fmla="*/ 2147483647 h 295"/>
                    <a:gd name="T44" fmla="*/ 2147483647 w 580"/>
                    <a:gd name="T45" fmla="*/ 2147483647 h 295"/>
                    <a:gd name="T46" fmla="*/ 2147483647 w 580"/>
                    <a:gd name="T47" fmla="*/ 2147483647 h 295"/>
                    <a:gd name="T48" fmla="*/ 2147483647 w 580"/>
                    <a:gd name="T49" fmla="*/ 2147483647 h 295"/>
                    <a:gd name="T50" fmla="*/ 2147483647 w 580"/>
                    <a:gd name="T51" fmla="*/ 2147483647 h 295"/>
                    <a:gd name="T52" fmla="*/ 2147483647 w 580"/>
                    <a:gd name="T53" fmla="*/ 2147483647 h 295"/>
                    <a:gd name="T54" fmla="*/ 2147483647 w 580"/>
                    <a:gd name="T55" fmla="*/ 2147483647 h 295"/>
                    <a:gd name="T56" fmla="*/ 2147483647 w 580"/>
                    <a:gd name="T57" fmla="*/ 2147483647 h 295"/>
                    <a:gd name="T58" fmla="*/ 2147483647 w 580"/>
                    <a:gd name="T59" fmla="*/ 2147483647 h 295"/>
                    <a:gd name="T60" fmla="*/ 2147483647 w 580"/>
                    <a:gd name="T61" fmla="*/ 2147483647 h 295"/>
                    <a:gd name="T62" fmla="*/ 2147483647 w 580"/>
                    <a:gd name="T63" fmla="*/ 2147483647 h 295"/>
                    <a:gd name="T64" fmla="*/ 2147483647 w 580"/>
                    <a:gd name="T65" fmla="*/ 2147483647 h 295"/>
                    <a:gd name="T66" fmla="*/ 2147483647 w 580"/>
                    <a:gd name="T67" fmla="*/ 2147483647 h 295"/>
                    <a:gd name="T68" fmla="*/ 2147483647 w 580"/>
                    <a:gd name="T69" fmla="*/ 2147483647 h 295"/>
                    <a:gd name="T70" fmla="*/ 0 w 580"/>
                    <a:gd name="T71" fmla="*/ 2147483647 h 295"/>
                    <a:gd name="T72" fmla="*/ 2147483647 w 580"/>
                    <a:gd name="T73" fmla="*/ 2147483647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rgbClr val="FFC000">
                    <a:lumMod val="60000"/>
                    <a:lumOff val="40000"/>
                  </a:srgbClr>
                </a:solidFill>
                <a:ln w="9525">
                  <a:solidFill>
                    <a:srgbClr val="00000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49" name="Freeform 44" descr="Light downward diagonal">
                  <a:extLst>
                    <a:ext uri="{FF2B5EF4-FFF2-40B4-BE49-F238E27FC236}">
                      <a16:creationId xmlns:a16="http://schemas.microsoft.com/office/drawing/2014/main" id="{2BF2335B-0FC3-76AF-1039-ED9F8BFC807E}"/>
                    </a:ext>
                  </a:extLst>
                </p:cNvPr>
                <p:cNvSpPr>
                  <a:spLocks/>
                </p:cNvSpPr>
                <p:nvPr/>
              </p:nvSpPr>
              <p:spPr bwMode="auto">
                <a:xfrm>
                  <a:off x="5510213" y="4610102"/>
                  <a:ext cx="811212" cy="363537"/>
                </a:xfrm>
                <a:custGeom>
                  <a:avLst/>
                  <a:gdLst>
                    <a:gd name="T0" fmla="*/ 2147483647 w 681"/>
                    <a:gd name="T1" fmla="*/ 2147483647 h 229"/>
                    <a:gd name="T2" fmla="*/ 2147483647 w 681"/>
                    <a:gd name="T3" fmla="*/ 2147483647 h 229"/>
                    <a:gd name="T4" fmla="*/ 2147483647 w 681"/>
                    <a:gd name="T5" fmla="*/ 2147483647 h 229"/>
                    <a:gd name="T6" fmla="*/ 2147483647 w 681"/>
                    <a:gd name="T7" fmla="*/ 2147483647 h 229"/>
                    <a:gd name="T8" fmla="*/ 2147483647 w 681"/>
                    <a:gd name="T9" fmla="*/ 2147483647 h 229"/>
                    <a:gd name="T10" fmla="*/ 2147483647 w 681"/>
                    <a:gd name="T11" fmla="*/ 2147483647 h 229"/>
                    <a:gd name="T12" fmla="*/ 2147483647 w 681"/>
                    <a:gd name="T13" fmla="*/ 2147483647 h 229"/>
                    <a:gd name="T14" fmla="*/ 2147483647 w 681"/>
                    <a:gd name="T15" fmla="*/ 2147483647 h 229"/>
                    <a:gd name="T16" fmla="*/ 2147483647 w 681"/>
                    <a:gd name="T17" fmla="*/ 2147483647 h 229"/>
                    <a:gd name="T18" fmla="*/ 2147483647 w 681"/>
                    <a:gd name="T19" fmla="*/ 2147483647 h 229"/>
                    <a:gd name="T20" fmla="*/ 2147483647 w 681"/>
                    <a:gd name="T21" fmla="*/ 2147483647 h 229"/>
                    <a:gd name="T22" fmla="*/ 2147483647 w 681"/>
                    <a:gd name="T23" fmla="*/ 2147483647 h 229"/>
                    <a:gd name="T24" fmla="*/ 2147483647 w 681"/>
                    <a:gd name="T25" fmla="*/ 0 h 229"/>
                    <a:gd name="T26" fmla="*/ 2147483647 w 681"/>
                    <a:gd name="T27" fmla="*/ 2147483647 h 229"/>
                    <a:gd name="T28" fmla="*/ 2147483647 w 681"/>
                    <a:gd name="T29" fmla="*/ 2147483647 h 229"/>
                    <a:gd name="T30" fmla="*/ 2147483647 w 681"/>
                    <a:gd name="T31" fmla="*/ 2147483647 h 229"/>
                    <a:gd name="T32" fmla="*/ 2147483647 w 681"/>
                    <a:gd name="T33" fmla="*/ 2147483647 h 229"/>
                    <a:gd name="T34" fmla="*/ 2147483647 w 681"/>
                    <a:gd name="T35" fmla="*/ 2147483647 h 229"/>
                    <a:gd name="T36" fmla="*/ 2147483647 w 681"/>
                    <a:gd name="T37" fmla="*/ 2147483647 h 229"/>
                    <a:gd name="T38" fmla="*/ 2147483647 w 681"/>
                    <a:gd name="T39" fmla="*/ 2147483647 h 229"/>
                    <a:gd name="T40" fmla="*/ 2147483647 w 681"/>
                    <a:gd name="T41" fmla="*/ 2147483647 h 229"/>
                    <a:gd name="T42" fmla="*/ 2147483647 w 681"/>
                    <a:gd name="T43" fmla="*/ 2147483647 h 229"/>
                    <a:gd name="T44" fmla="*/ 0 w 681"/>
                    <a:gd name="T45" fmla="*/ 2147483647 h 229"/>
                    <a:gd name="T46" fmla="*/ 2147483647 w 681"/>
                    <a:gd name="T47" fmla="*/ 2147483647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FFC000">
                    <a:lumMod val="60000"/>
                    <a:lumOff val="40000"/>
                  </a:srgbClr>
                </a:solidFill>
                <a:ln w="9525">
                  <a:solidFill>
                    <a:srgbClr val="00000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50" name="Freeform 45">
                  <a:extLst>
                    <a:ext uri="{FF2B5EF4-FFF2-40B4-BE49-F238E27FC236}">
                      <a16:creationId xmlns:a16="http://schemas.microsoft.com/office/drawing/2014/main" id="{BD625AB9-2227-86C9-5BA8-68AD369D654F}"/>
                    </a:ext>
                  </a:extLst>
                </p:cNvPr>
                <p:cNvSpPr>
                  <a:spLocks/>
                </p:cNvSpPr>
                <p:nvPr/>
              </p:nvSpPr>
              <p:spPr bwMode="auto">
                <a:xfrm>
                  <a:off x="5399090" y="4956175"/>
                  <a:ext cx="338137" cy="774700"/>
                </a:xfrm>
                <a:custGeom>
                  <a:avLst/>
                  <a:gdLst>
                    <a:gd name="T0" fmla="*/ 2147483647 w 283"/>
                    <a:gd name="T1" fmla="*/ 2147483647 h 488"/>
                    <a:gd name="T2" fmla="*/ 2147483647 w 283"/>
                    <a:gd name="T3" fmla="*/ 2147483647 h 488"/>
                    <a:gd name="T4" fmla="*/ 2147483647 w 283"/>
                    <a:gd name="T5" fmla="*/ 2147483647 h 488"/>
                    <a:gd name="T6" fmla="*/ 2147483647 w 283"/>
                    <a:gd name="T7" fmla="*/ 2147483647 h 488"/>
                    <a:gd name="T8" fmla="*/ 2147483647 w 283"/>
                    <a:gd name="T9" fmla="*/ 2147483647 h 488"/>
                    <a:gd name="T10" fmla="*/ 2147483647 w 283"/>
                    <a:gd name="T11" fmla="*/ 2147483647 h 488"/>
                    <a:gd name="T12" fmla="*/ 2147483647 w 283"/>
                    <a:gd name="T13" fmla="*/ 2147483647 h 488"/>
                    <a:gd name="T14" fmla="*/ 2147483647 w 283"/>
                    <a:gd name="T15" fmla="*/ 2147483647 h 488"/>
                    <a:gd name="T16" fmla="*/ 2147483647 w 283"/>
                    <a:gd name="T17" fmla="*/ 2147483647 h 488"/>
                    <a:gd name="T18" fmla="*/ 2147483647 w 283"/>
                    <a:gd name="T19" fmla="*/ 0 h 488"/>
                    <a:gd name="T20" fmla="*/ 2147483647 w 283"/>
                    <a:gd name="T21" fmla="*/ 2147483647 h 488"/>
                    <a:gd name="T22" fmla="*/ 2147483647 w 283"/>
                    <a:gd name="T23" fmla="*/ 2147483647 h 488"/>
                    <a:gd name="T24" fmla="*/ 2147483647 w 283"/>
                    <a:gd name="T25" fmla="*/ 2147483647 h 488"/>
                    <a:gd name="T26" fmla="*/ 2147483647 w 283"/>
                    <a:gd name="T27" fmla="*/ 2147483647 h 488"/>
                    <a:gd name="T28" fmla="*/ 2147483647 w 283"/>
                    <a:gd name="T29" fmla="*/ 2147483647 h 488"/>
                    <a:gd name="T30" fmla="*/ 2147483647 w 283"/>
                    <a:gd name="T31" fmla="*/ 2147483647 h 488"/>
                    <a:gd name="T32" fmla="*/ 2147483647 w 283"/>
                    <a:gd name="T33" fmla="*/ 2147483647 h 488"/>
                    <a:gd name="T34" fmla="*/ 2147483647 w 283"/>
                    <a:gd name="T35" fmla="*/ 2147483647 h 488"/>
                    <a:gd name="T36" fmla="*/ 0 w 283"/>
                    <a:gd name="T37" fmla="*/ 2147483647 h 488"/>
                    <a:gd name="T38" fmla="*/ 2147483647 w 283"/>
                    <a:gd name="T39" fmla="*/ 2147483647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1" name="Freeform 46" descr="Light downward diagonal">
                  <a:extLst>
                    <a:ext uri="{FF2B5EF4-FFF2-40B4-BE49-F238E27FC236}">
                      <a16:creationId xmlns:a16="http://schemas.microsoft.com/office/drawing/2014/main" id="{DE4A4B02-848F-6F94-2103-01AED7BAE43D}"/>
                    </a:ext>
                  </a:extLst>
                </p:cNvPr>
                <p:cNvSpPr>
                  <a:spLocks/>
                </p:cNvSpPr>
                <p:nvPr/>
              </p:nvSpPr>
              <p:spPr bwMode="auto">
                <a:xfrm>
                  <a:off x="5713413" y="4926012"/>
                  <a:ext cx="361950" cy="782638"/>
                </a:xfrm>
                <a:custGeom>
                  <a:avLst/>
                  <a:gdLst>
                    <a:gd name="T0" fmla="*/ 2147483647 w 305"/>
                    <a:gd name="T1" fmla="*/ 2147483647 h 493"/>
                    <a:gd name="T2" fmla="*/ 0 w 305"/>
                    <a:gd name="T3" fmla="*/ 2147483647 h 493"/>
                    <a:gd name="T4" fmla="*/ 2147483647 w 305"/>
                    <a:gd name="T5" fmla="*/ 2147483647 h 493"/>
                    <a:gd name="T6" fmla="*/ 2147483647 w 305"/>
                    <a:gd name="T7" fmla="*/ 2147483647 h 493"/>
                    <a:gd name="T8" fmla="*/ 2147483647 w 305"/>
                    <a:gd name="T9" fmla="*/ 2147483647 h 493"/>
                    <a:gd name="T10" fmla="*/ 2147483647 w 305"/>
                    <a:gd name="T11" fmla="*/ 2147483647 h 493"/>
                    <a:gd name="T12" fmla="*/ 2147483647 w 305"/>
                    <a:gd name="T13" fmla="*/ 2147483647 h 493"/>
                    <a:gd name="T14" fmla="*/ 2147483647 w 305"/>
                    <a:gd name="T15" fmla="*/ 2147483647 h 493"/>
                    <a:gd name="T16" fmla="*/ 2147483647 w 305"/>
                    <a:gd name="T17" fmla="*/ 2147483647 h 493"/>
                    <a:gd name="T18" fmla="*/ 2147483647 w 305"/>
                    <a:gd name="T19" fmla="*/ 2147483647 h 493"/>
                    <a:gd name="T20" fmla="*/ 2147483647 w 305"/>
                    <a:gd name="T21" fmla="*/ 2147483647 h 493"/>
                    <a:gd name="T22" fmla="*/ 2147483647 w 305"/>
                    <a:gd name="T23" fmla="*/ 2147483647 h 493"/>
                    <a:gd name="T24" fmla="*/ 2147483647 w 305"/>
                    <a:gd name="T25" fmla="*/ 2147483647 h 493"/>
                    <a:gd name="T26" fmla="*/ 2147483647 w 305"/>
                    <a:gd name="T27" fmla="*/ 2147483647 h 493"/>
                    <a:gd name="T28" fmla="*/ 2147483647 w 305"/>
                    <a:gd name="T29" fmla="*/ 2147483647 h 493"/>
                    <a:gd name="T30" fmla="*/ 2147483647 w 305"/>
                    <a:gd name="T31" fmla="*/ 2147483647 h 493"/>
                    <a:gd name="T32" fmla="*/ 2147483647 w 305"/>
                    <a:gd name="T33" fmla="*/ 2147483647 h 493"/>
                    <a:gd name="T34" fmla="*/ 2147483647 w 305"/>
                    <a:gd name="T35" fmla="*/ 0 h 493"/>
                    <a:gd name="T36" fmla="*/ 0 w 305"/>
                    <a:gd name="T37" fmla="*/ 2147483647 h 493"/>
                    <a:gd name="T38" fmla="*/ 2147483647 w 305"/>
                    <a:gd name="T39" fmla="*/ 2147483647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rgbClr val="9DC3E6"/>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52" name="Freeform 47">
                  <a:extLst>
                    <a:ext uri="{FF2B5EF4-FFF2-40B4-BE49-F238E27FC236}">
                      <a16:creationId xmlns:a16="http://schemas.microsoft.com/office/drawing/2014/main" id="{B6B829A3-E145-F701-38E9-DC777D35E138}"/>
                    </a:ext>
                  </a:extLst>
                </p:cNvPr>
                <p:cNvSpPr>
                  <a:spLocks/>
                </p:cNvSpPr>
                <p:nvPr/>
              </p:nvSpPr>
              <p:spPr bwMode="auto">
                <a:xfrm>
                  <a:off x="5964240" y="4887912"/>
                  <a:ext cx="511175" cy="712788"/>
                </a:xfrm>
                <a:custGeom>
                  <a:avLst/>
                  <a:gdLst>
                    <a:gd name="T0" fmla="*/ 2147483647 w 429"/>
                    <a:gd name="T1" fmla="*/ 2147483647 h 449"/>
                    <a:gd name="T2" fmla="*/ 2147483647 w 429"/>
                    <a:gd name="T3" fmla="*/ 2147483647 h 449"/>
                    <a:gd name="T4" fmla="*/ 2147483647 w 429"/>
                    <a:gd name="T5" fmla="*/ 2147483647 h 449"/>
                    <a:gd name="T6" fmla="*/ 2147483647 w 429"/>
                    <a:gd name="T7" fmla="*/ 2147483647 h 449"/>
                    <a:gd name="T8" fmla="*/ 2147483647 w 429"/>
                    <a:gd name="T9" fmla="*/ 2147483647 h 449"/>
                    <a:gd name="T10" fmla="*/ 2147483647 w 429"/>
                    <a:gd name="T11" fmla="*/ 2147483647 h 449"/>
                    <a:gd name="T12" fmla="*/ 2147483647 w 429"/>
                    <a:gd name="T13" fmla="*/ 2147483647 h 449"/>
                    <a:gd name="T14" fmla="*/ 2147483647 w 429"/>
                    <a:gd name="T15" fmla="*/ 2147483647 h 449"/>
                    <a:gd name="T16" fmla="*/ 2147483647 w 429"/>
                    <a:gd name="T17" fmla="*/ 2147483647 h 449"/>
                    <a:gd name="T18" fmla="*/ 2147483647 w 429"/>
                    <a:gd name="T19" fmla="*/ 2147483647 h 449"/>
                    <a:gd name="T20" fmla="*/ 2147483647 w 429"/>
                    <a:gd name="T21" fmla="*/ 2147483647 h 449"/>
                    <a:gd name="T22" fmla="*/ 2147483647 w 429"/>
                    <a:gd name="T23" fmla="*/ 2147483647 h 449"/>
                    <a:gd name="T24" fmla="*/ 2147483647 w 429"/>
                    <a:gd name="T25" fmla="*/ 2147483647 h 449"/>
                    <a:gd name="T26" fmla="*/ 2147483647 w 429"/>
                    <a:gd name="T27" fmla="*/ 2147483647 h 449"/>
                    <a:gd name="T28" fmla="*/ 2147483647 w 429"/>
                    <a:gd name="T29" fmla="*/ 2147483647 h 449"/>
                    <a:gd name="T30" fmla="*/ 2147483647 w 429"/>
                    <a:gd name="T31" fmla="*/ 2147483647 h 449"/>
                    <a:gd name="T32" fmla="*/ 2147483647 w 429"/>
                    <a:gd name="T33" fmla="*/ 2147483647 h 449"/>
                    <a:gd name="T34" fmla="*/ 2147483647 w 429"/>
                    <a:gd name="T35" fmla="*/ 2147483647 h 449"/>
                    <a:gd name="T36" fmla="*/ 2147483647 w 429"/>
                    <a:gd name="T37" fmla="*/ 2147483647 h 449"/>
                    <a:gd name="T38" fmla="*/ 2147483647 w 429"/>
                    <a:gd name="T39" fmla="*/ 0 h 449"/>
                    <a:gd name="T40" fmla="*/ 2147483647 w 429"/>
                    <a:gd name="T41" fmla="*/ 2147483647 h 449"/>
                    <a:gd name="T42" fmla="*/ 0 w 429"/>
                    <a:gd name="T43" fmla="*/ 2147483647 h 449"/>
                    <a:gd name="T44" fmla="*/ 2147483647 w 429"/>
                    <a:gd name="T45" fmla="*/ 2147483647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3" name="Freeform 48" descr="Light downward diagonal">
                  <a:extLst>
                    <a:ext uri="{FF2B5EF4-FFF2-40B4-BE49-F238E27FC236}">
                      <a16:creationId xmlns:a16="http://schemas.microsoft.com/office/drawing/2014/main" id="{9DBA9247-231F-1E51-8286-FF2AD23854F4}"/>
                    </a:ext>
                  </a:extLst>
                </p:cNvPr>
                <p:cNvSpPr>
                  <a:spLocks/>
                </p:cNvSpPr>
                <p:nvPr/>
              </p:nvSpPr>
              <p:spPr bwMode="auto">
                <a:xfrm>
                  <a:off x="5808663" y="5522914"/>
                  <a:ext cx="863600" cy="866775"/>
                </a:xfrm>
                <a:custGeom>
                  <a:avLst/>
                  <a:gdLst>
                    <a:gd name="T0" fmla="*/ 0 w 725"/>
                    <a:gd name="T1" fmla="*/ 2147483647 h 546"/>
                    <a:gd name="T2" fmla="*/ 2147483647 w 725"/>
                    <a:gd name="T3" fmla="*/ 2147483647 h 546"/>
                    <a:gd name="T4" fmla="*/ 2147483647 w 725"/>
                    <a:gd name="T5" fmla="*/ 2147483647 h 546"/>
                    <a:gd name="T6" fmla="*/ 2147483647 w 725"/>
                    <a:gd name="T7" fmla="*/ 2147483647 h 546"/>
                    <a:gd name="T8" fmla="*/ 2147483647 w 725"/>
                    <a:gd name="T9" fmla="*/ 2147483647 h 546"/>
                    <a:gd name="T10" fmla="*/ 2147483647 w 725"/>
                    <a:gd name="T11" fmla="*/ 2147483647 h 546"/>
                    <a:gd name="T12" fmla="*/ 2147483647 w 725"/>
                    <a:gd name="T13" fmla="*/ 2147483647 h 546"/>
                    <a:gd name="T14" fmla="*/ 2147483647 w 725"/>
                    <a:gd name="T15" fmla="*/ 2147483647 h 546"/>
                    <a:gd name="T16" fmla="*/ 2147483647 w 725"/>
                    <a:gd name="T17" fmla="*/ 2147483647 h 546"/>
                    <a:gd name="T18" fmla="*/ 2147483647 w 725"/>
                    <a:gd name="T19" fmla="*/ 2147483647 h 546"/>
                    <a:gd name="T20" fmla="*/ 2147483647 w 725"/>
                    <a:gd name="T21" fmla="*/ 2147483647 h 546"/>
                    <a:gd name="T22" fmla="*/ 2147483647 w 725"/>
                    <a:gd name="T23" fmla="*/ 2147483647 h 546"/>
                    <a:gd name="T24" fmla="*/ 2147483647 w 725"/>
                    <a:gd name="T25" fmla="*/ 2147483647 h 546"/>
                    <a:gd name="T26" fmla="*/ 2147483647 w 725"/>
                    <a:gd name="T27" fmla="*/ 2147483647 h 546"/>
                    <a:gd name="T28" fmla="*/ 2147483647 w 725"/>
                    <a:gd name="T29" fmla="*/ 2147483647 h 546"/>
                    <a:gd name="T30" fmla="*/ 2147483647 w 725"/>
                    <a:gd name="T31" fmla="*/ 2147483647 h 546"/>
                    <a:gd name="T32" fmla="*/ 2147483647 w 725"/>
                    <a:gd name="T33" fmla="*/ 2147483647 h 546"/>
                    <a:gd name="T34" fmla="*/ 2147483647 w 725"/>
                    <a:gd name="T35" fmla="*/ 2147483647 h 546"/>
                    <a:gd name="T36" fmla="*/ 2147483647 w 725"/>
                    <a:gd name="T37" fmla="*/ 2147483647 h 546"/>
                    <a:gd name="T38" fmla="*/ 2147483647 w 725"/>
                    <a:gd name="T39" fmla="*/ 2147483647 h 546"/>
                    <a:gd name="T40" fmla="*/ 2147483647 w 725"/>
                    <a:gd name="T41" fmla="*/ 2147483647 h 546"/>
                    <a:gd name="T42" fmla="*/ 2147483647 w 725"/>
                    <a:gd name="T43" fmla="*/ 2147483647 h 546"/>
                    <a:gd name="T44" fmla="*/ 2147483647 w 725"/>
                    <a:gd name="T45" fmla="*/ 2147483647 h 546"/>
                    <a:gd name="T46" fmla="*/ 2147483647 w 725"/>
                    <a:gd name="T47" fmla="*/ 2147483647 h 546"/>
                    <a:gd name="T48" fmla="*/ 2147483647 w 725"/>
                    <a:gd name="T49" fmla="*/ 2147483647 h 546"/>
                    <a:gd name="T50" fmla="*/ 2147483647 w 725"/>
                    <a:gd name="T51" fmla="*/ 2147483647 h 546"/>
                    <a:gd name="T52" fmla="*/ 2147483647 w 725"/>
                    <a:gd name="T53" fmla="*/ 2147483647 h 546"/>
                    <a:gd name="T54" fmla="*/ 2147483647 w 725"/>
                    <a:gd name="T55" fmla="*/ 2147483647 h 546"/>
                    <a:gd name="T56" fmla="*/ 2147483647 w 725"/>
                    <a:gd name="T57" fmla="*/ 2147483647 h 546"/>
                    <a:gd name="T58" fmla="*/ 2147483647 w 725"/>
                    <a:gd name="T59" fmla="*/ 2147483647 h 546"/>
                    <a:gd name="T60" fmla="*/ 2147483647 w 725"/>
                    <a:gd name="T61" fmla="*/ 2147483647 h 546"/>
                    <a:gd name="T62" fmla="*/ 2147483647 w 725"/>
                    <a:gd name="T63" fmla="*/ 2147483647 h 546"/>
                    <a:gd name="T64" fmla="*/ 2147483647 w 725"/>
                    <a:gd name="T65" fmla="*/ 2147483647 h 546"/>
                    <a:gd name="T66" fmla="*/ 2147483647 w 725"/>
                    <a:gd name="T67" fmla="*/ 2147483647 h 546"/>
                    <a:gd name="T68" fmla="*/ 2147483647 w 725"/>
                    <a:gd name="T69" fmla="*/ 2147483647 h 546"/>
                    <a:gd name="T70" fmla="*/ 2147483647 w 725"/>
                    <a:gd name="T71" fmla="*/ 2147483647 h 546"/>
                    <a:gd name="T72" fmla="*/ 2147483647 w 725"/>
                    <a:gd name="T73" fmla="*/ 2147483647 h 546"/>
                    <a:gd name="T74" fmla="*/ 2147483647 w 725"/>
                    <a:gd name="T75" fmla="*/ 0 h 546"/>
                    <a:gd name="T76" fmla="*/ 2147483647 w 725"/>
                    <a:gd name="T77" fmla="*/ 2147483647 h 546"/>
                    <a:gd name="T78" fmla="*/ 2147483647 w 725"/>
                    <a:gd name="T79" fmla="*/ 2147483647 h 546"/>
                    <a:gd name="T80" fmla="*/ 2147483647 w 725"/>
                    <a:gd name="T81" fmla="*/ 2147483647 h 546"/>
                    <a:gd name="T82" fmla="*/ 2147483647 w 725"/>
                    <a:gd name="T83" fmla="*/ 2147483647 h 546"/>
                    <a:gd name="T84" fmla="*/ 2147483647 w 725"/>
                    <a:gd name="T85" fmla="*/ 2147483647 h 546"/>
                    <a:gd name="T86" fmla="*/ 2147483647 w 725"/>
                    <a:gd name="T87" fmla="*/ 2147483647 h 546"/>
                    <a:gd name="T88" fmla="*/ 0 w 725"/>
                    <a:gd name="T89" fmla="*/ 2147483647 h 546"/>
                    <a:gd name="T90" fmla="*/ 0 w 725"/>
                    <a:gd name="T91" fmla="*/ 2147483647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4" name="Freeform 49">
                  <a:extLst>
                    <a:ext uri="{FF2B5EF4-FFF2-40B4-BE49-F238E27FC236}">
                      <a16:creationId xmlns:a16="http://schemas.microsoft.com/office/drawing/2014/main" id="{E9D51893-039E-6446-09B4-1D84CC54504B}"/>
                    </a:ext>
                  </a:extLst>
                </p:cNvPr>
                <p:cNvSpPr>
                  <a:spLocks/>
                </p:cNvSpPr>
                <p:nvPr/>
              </p:nvSpPr>
              <p:spPr bwMode="auto">
                <a:xfrm>
                  <a:off x="5951540" y="3743327"/>
                  <a:ext cx="396875" cy="593725"/>
                </a:xfrm>
                <a:custGeom>
                  <a:avLst/>
                  <a:gdLst>
                    <a:gd name="T0" fmla="*/ 0 w 335"/>
                    <a:gd name="T1" fmla="*/ 2147483647 h 375"/>
                    <a:gd name="T2" fmla="*/ 2147483647 w 335"/>
                    <a:gd name="T3" fmla="*/ 2147483647 h 375"/>
                    <a:gd name="T4" fmla="*/ 2147483647 w 335"/>
                    <a:gd name="T5" fmla="*/ 2147483647 h 375"/>
                    <a:gd name="T6" fmla="*/ 2147483647 w 335"/>
                    <a:gd name="T7" fmla="*/ 2147483647 h 375"/>
                    <a:gd name="T8" fmla="*/ 2147483647 w 335"/>
                    <a:gd name="T9" fmla="*/ 2147483647 h 375"/>
                    <a:gd name="T10" fmla="*/ 2147483647 w 335"/>
                    <a:gd name="T11" fmla="*/ 2147483647 h 375"/>
                    <a:gd name="T12" fmla="*/ 2147483647 w 335"/>
                    <a:gd name="T13" fmla="*/ 2147483647 h 375"/>
                    <a:gd name="T14" fmla="*/ 2147483647 w 335"/>
                    <a:gd name="T15" fmla="*/ 2147483647 h 375"/>
                    <a:gd name="T16" fmla="*/ 2147483647 w 335"/>
                    <a:gd name="T17" fmla="*/ 2147483647 h 375"/>
                    <a:gd name="T18" fmla="*/ 2147483647 w 335"/>
                    <a:gd name="T19" fmla="*/ 2147483647 h 375"/>
                    <a:gd name="T20" fmla="*/ 2147483647 w 335"/>
                    <a:gd name="T21" fmla="*/ 2147483647 h 375"/>
                    <a:gd name="T22" fmla="*/ 2147483647 w 335"/>
                    <a:gd name="T23" fmla="*/ 2147483647 h 375"/>
                    <a:gd name="T24" fmla="*/ 2147483647 w 335"/>
                    <a:gd name="T25" fmla="*/ 2147483647 h 375"/>
                    <a:gd name="T26" fmla="*/ 2147483647 w 335"/>
                    <a:gd name="T27" fmla="*/ 2147483647 h 375"/>
                    <a:gd name="T28" fmla="*/ 2147483647 w 335"/>
                    <a:gd name="T29" fmla="*/ 2147483647 h 375"/>
                    <a:gd name="T30" fmla="*/ 2147483647 w 335"/>
                    <a:gd name="T31" fmla="*/ 0 h 375"/>
                    <a:gd name="T32" fmla="*/ 2147483647 w 335"/>
                    <a:gd name="T33" fmla="*/ 2147483647 h 375"/>
                    <a:gd name="T34" fmla="*/ 2147483647 w 335"/>
                    <a:gd name="T35" fmla="*/ 2147483647 h 375"/>
                    <a:gd name="T36" fmla="*/ 2147483647 w 335"/>
                    <a:gd name="T37" fmla="*/ 2147483647 h 375"/>
                    <a:gd name="T38" fmla="*/ 2147483647 w 335"/>
                    <a:gd name="T39" fmla="*/ 2147483647 h 375"/>
                    <a:gd name="T40" fmla="*/ 2147483647 w 335"/>
                    <a:gd name="T41" fmla="*/ 2147483647 h 375"/>
                    <a:gd name="T42" fmla="*/ 0 w 335"/>
                    <a:gd name="T43" fmla="*/ 214748364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rgbClr val="70AD47"/>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5" name="Freeform 50" descr="5%">
                  <a:extLst>
                    <a:ext uri="{FF2B5EF4-FFF2-40B4-BE49-F238E27FC236}">
                      <a16:creationId xmlns:a16="http://schemas.microsoft.com/office/drawing/2014/main" id="{F890B0A7-D251-664D-6705-1441CB887917}"/>
                    </a:ext>
                  </a:extLst>
                </p:cNvPr>
                <p:cNvSpPr>
                  <a:spLocks/>
                </p:cNvSpPr>
                <p:nvPr/>
              </p:nvSpPr>
              <p:spPr bwMode="auto">
                <a:xfrm>
                  <a:off x="6202365" y="3948114"/>
                  <a:ext cx="427037" cy="561975"/>
                </a:xfrm>
                <a:custGeom>
                  <a:avLst/>
                  <a:gdLst>
                    <a:gd name="T0" fmla="*/ 0 w 358"/>
                    <a:gd name="T1" fmla="*/ 2147483647 h 354"/>
                    <a:gd name="T2" fmla="*/ 2147483647 w 358"/>
                    <a:gd name="T3" fmla="*/ 2147483647 h 354"/>
                    <a:gd name="T4" fmla="*/ 2147483647 w 358"/>
                    <a:gd name="T5" fmla="*/ 2147483647 h 354"/>
                    <a:gd name="T6" fmla="*/ 2147483647 w 358"/>
                    <a:gd name="T7" fmla="*/ 2147483647 h 354"/>
                    <a:gd name="T8" fmla="*/ 2147483647 w 358"/>
                    <a:gd name="T9" fmla="*/ 2147483647 h 354"/>
                    <a:gd name="T10" fmla="*/ 2147483647 w 358"/>
                    <a:gd name="T11" fmla="*/ 2147483647 h 354"/>
                    <a:gd name="T12" fmla="*/ 2147483647 w 358"/>
                    <a:gd name="T13" fmla="*/ 2147483647 h 354"/>
                    <a:gd name="T14" fmla="*/ 2147483647 w 358"/>
                    <a:gd name="T15" fmla="*/ 2147483647 h 354"/>
                    <a:gd name="T16" fmla="*/ 2147483647 w 358"/>
                    <a:gd name="T17" fmla="*/ 2147483647 h 354"/>
                    <a:gd name="T18" fmla="*/ 2147483647 w 358"/>
                    <a:gd name="T19" fmla="*/ 2147483647 h 354"/>
                    <a:gd name="T20" fmla="*/ 2147483647 w 358"/>
                    <a:gd name="T21" fmla="*/ 2147483647 h 354"/>
                    <a:gd name="T22" fmla="*/ 2147483647 w 358"/>
                    <a:gd name="T23" fmla="*/ 2147483647 h 354"/>
                    <a:gd name="T24" fmla="*/ 2147483647 w 358"/>
                    <a:gd name="T25" fmla="*/ 2147483647 h 354"/>
                    <a:gd name="T26" fmla="*/ 2147483647 w 358"/>
                    <a:gd name="T27" fmla="*/ 2147483647 h 354"/>
                    <a:gd name="T28" fmla="*/ 2147483647 w 358"/>
                    <a:gd name="T29" fmla="*/ 2147483647 h 354"/>
                    <a:gd name="T30" fmla="*/ 2147483647 w 358"/>
                    <a:gd name="T31" fmla="*/ 2147483647 h 354"/>
                    <a:gd name="T32" fmla="*/ 2147483647 w 358"/>
                    <a:gd name="T33" fmla="*/ 2147483647 h 354"/>
                    <a:gd name="T34" fmla="*/ 2147483647 w 358"/>
                    <a:gd name="T35" fmla="*/ 2147483647 h 354"/>
                    <a:gd name="T36" fmla="*/ 2147483647 w 358"/>
                    <a:gd name="T37" fmla="*/ 2147483647 h 354"/>
                    <a:gd name="T38" fmla="*/ 2147483647 w 358"/>
                    <a:gd name="T39" fmla="*/ 0 h 354"/>
                    <a:gd name="T40" fmla="*/ 2147483647 w 358"/>
                    <a:gd name="T41" fmla="*/ 2147483647 h 354"/>
                    <a:gd name="T42" fmla="*/ 2147483647 w 358"/>
                    <a:gd name="T43" fmla="*/ 2147483647 h 354"/>
                    <a:gd name="T44" fmla="*/ 2147483647 w 358"/>
                    <a:gd name="T45" fmla="*/ 2147483647 h 354"/>
                    <a:gd name="T46" fmla="*/ 2147483647 w 358"/>
                    <a:gd name="T47" fmla="*/ 2147483647 h 354"/>
                    <a:gd name="T48" fmla="*/ 2147483647 w 358"/>
                    <a:gd name="T49" fmla="*/ 2147483647 h 354"/>
                    <a:gd name="T50" fmla="*/ 2147483647 w 358"/>
                    <a:gd name="T51" fmla="*/ 2147483647 h 354"/>
                    <a:gd name="T52" fmla="*/ 2147483647 w 358"/>
                    <a:gd name="T53" fmla="*/ 2147483647 h 354"/>
                    <a:gd name="T54" fmla="*/ 0 w 358"/>
                    <a:gd name="T55" fmla="*/ 2147483647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56" name="Freeform 51" descr="Light downward diagonal">
                  <a:extLst>
                    <a:ext uri="{FF2B5EF4-FFF2-40B4-BE49-F238E27FC236}">
                      <a16:creationId xmlns:a16="http://schemas.microsoft.com/office/drawing/2014/main" id="{BC0E303F-B950-FCE1-9200-C7D9DE5C1BF0}"/>
                    </a:ext>
                  </a:extLst>
                </p:cNvPr>
                <p:cNvSpPr>
                  <a:spLocks/>
                </p:cNvSpPr>
                <p:nvPr/>
              </p:nvSpPr>
              <p:spPr bwMode="auto">
                <a:xfrm>
                  <a:off x="6459538" y="3990975"/>
                  <a:ext cx="430212" cy="284162"/>
                </a:xfrm>
                <a:custGeom>
                  <a:avLst/>
                  <a:gdLst>
                    <a:gd name="T0" fmla="*/ 0 w 362"/>
                    <a:gd name="T1" fmla="*/ 2147483647 h 179"/>
                    <a:gd name="T2" fmla="*/ 2147483647 w 362"/>
                    <a:gd name="T3" fmla="*/ 2147483647 h 179"/>
                    <a:gd name="T4" fmla="*/ 2147483647 w 362"/>
                    <a:gd name="T5" fmla="*/ 2147483647 h 179"/>
                    <a:gd name="T6" fmla="*/ 2147483647 w 362"/>
                    <a:gd name="T7" fmla="*/ 2147483647 h 179"/>
                    <a:gd name="T8" fmla="*/ 2147483647 w 362"/>
                    <a:gd name="T9" fmla="*/ 2147483647 h 179"/>
                    <a:gd name="T10" fmla="*/ 2147483647 w 362"/>
                    <a:gd name="T11" fmla="*/ 2147483647 h 179"/>
                    <a:gd name="T12" fmla="*/ 2147483647 w 362"/>
                    <a:gd name="T13" fmla="*/ 2147483647 h 179"/>
                    <a:gd name="T14" fmla="*/ 2147483647 w 362"/>
                    <a:gd name="T15" fmla="*/ 2147483647 h 179"/>
                    <a:gd name="T16" fmla="*/ 2147483647 w 362"/>
                    <a:gd name="T17" fmla="*/ 2147483647 h 179"/>
                    <a:gd name="T18" fmla="*/ 2147483647 w 362"/>
                    <a:gd name="T19" fmla="*/ 2147483647 h 179"/>
                    <a:gd name="T20" fmla="*/ 2147483647 w 362"/>
                    <a:gd name="T21" fmla="*/ 2147483647 h 179"/>
                    <a:gd name="T22" fmla="*/ 2147483647 w 362"/>
                    <a:gd name="T23" fmla="*/ 2147483647 h 179"/>
                    <a:gd name="T24" fmla="*/ 2147483647 w 362"/>
                    <a:gd name="T25" fmla="*/ 2147483647 h 179"/>
                    <a:gd name="T26" fmla="*/ 2147483647 w 362"/>
                    <a:gd name="T27" fmla="*/ 2147483647 h 179"/>
                    <a:gd name="T28" fmla="*/ 2147483647 w 362"/>
                    <a:gd name="T29" fmla="*/ 2147483647 h 179"/>
                    <a:gd name="T30" fmla="*/ 2147483647 w 362"/>
                    <a:gd name="T31" fmla="*/ 2147483647 h 179"/>
                    <a:gd name="T32" fmla="*/ 2147483647 w 362"/>
                    <a:gd name="T33" fmla="*/ 2147483647 h 179"/>
                    <a:gd name="T34" fmla="*/ 2147483647 w 362"/>
                    <a:gd name="T35" fmla="*/ 2147483647 h 179"/>
                    <a:gd name="T36" fmla="*/ 2147483647 w 362"/>
                    <a:gd name="T37" fmla="*/ 2147483647 h 179"/>
                    <a:gd name="T38" fmla="*/ 2147483647 w 362"/>
                    <a:gd name="T39" fmla="*/ 2147483647 h 179"/>
                    <a:gd name="T40" fmla="*/ 2147483647 w 362"/>
                    <a:gd name="T41" fmla="*/ 2147483647 h 179"/>
                    <a:gd name="T42" fmla="*/ 2147483647 w 362"/>
                    <a:gd name="T43" fmla="*/ 2147483647 h 179"/>
                    <a:gd name="T44" fmla="*/ 2147483647 w 362"/>
                    <a:gd name="T45" fmla="*/ 2147483647 h 179"/>
                    <a:gd name="T46" fmla="*/ 2147483647 w 362"/>
                    <a:gd name="T47" fmla="*/ 2147483647 h 179"/>
                    <a:gd name="T48" fmla="*/ 2147483647 w 362"/>
                    <a:gd name="T49" fmla="*/ 2147483647 h 179"/>
                    <a:gd name="T50" fmla="*/ 2147483647 w 362"/>
                    <a:gd name="T51" fmla="*/ 2147483647 h 179"/>
                    <a:gd name="T52" fmla="*/ 2147483647 w 362"/>
                    <a:gd name="T53" fmla="*/ 2147483647 h 179"/>
                    <a:gd name="T54" fmla="*/ 2147483647 w 362"/>
                    <a:gd name="T55" fmla="*/ 2147483647 h 179"/>
                    <a:gd name="T56" fmla="*/ 2147483647 w 362"/>
                    <a:gd name="T57" fmla="*/ 2147483647 h 179"/>
                    <a:gd name="T58" fmla="*/ 2147483647 w 362"/>
                    <a:gd name="T59" fmla="*/ 2147483647 h 179"/>
                    <a:gd name="T60" fmla="*/ 2147483647 w 362"/>
                    <a:gd name="T61" fmla="*/ 2147483647 h 179"/>
                    <a:gd name="T62" fmla="*/ 2147483647 w 362"/>
                    <a:gd name="T63" fmla="*/ 2147483647 h 179"/>
                    <a:gd name="T64" fmla="*/ 2147483647 w 362"/>
                    <a:gd name="T65" fmla="*/ 2147483647 h 179"/>
                    <a:gd name="T66" fmla="*/ 2147483647 w 362"/>
                    <a:gd name="T67" fmla="*/ 2147483647 h 179"/>
                    <a:gd name="T68" fmla="*/ 2147483647 w 362"/>
                    <a:gd name="T69" fmla="*/ 2147483647 h 179"/>
                    <a:gd name="T70" fmla="*/ 2147483647 w 362"/>
                    <a:gd name="T71" fmla="*/ 2147483647 h 179"/>
                    <a:gd name="T72" fmla="*/ 2147483647 w 362"/>
                    <a:gd name="T73" fmla="*/ 0 h 179"/>
                    <a:gd name="T74" fmla="*/ 0 w 362"/>
                    <a:gd name="T75" fmla="*/ 2147483647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57" name="Freeform 52">
                  <a:extLst>
                    <a:ext uri="{FF2B5EF4-FFF2-40B4-BE49-F238E27FC236}">
                      <a16:creationId xmlns:a16="http://schemas.microsoft.com/office/drawing/2014/main" id="{A88A6CBA-D27D-17AC-71E9-5038CF7F146F}"/>
                    </a:ext>
                  </a:extLst>
                </p:cNvPr>
                <p:cNvSpPr>
                  <a:spLocks/>
                </p:cNvSpPr>
                <p:nvPr/>
              </p:nvSpPr>
              <p:spPr bwMode="auto">
                <a:xfrm>
                  <a:off x="6130927" y="4092575"/>
                  <a:ext cx="733425" cy="550862"/>
                </a:xfrm>
                <a:custGeom>
                  <a:avLst/>
                  <a:gdLst>
                    <a:gd name="T0" fmla="*/ 2147483647 w 617"/>
                    <a:gd name="T1" fmla="*/ 2147483647 h 347"/>
                    <a:gd name="T2" fmla="*/ 2147483647 w 617"/>
                    <a:gd name="T3" fmla="*/ 2147483647 h 347"/>
                    <a:gd name="T4" fmla="*/ 2147483647 w 617"/>
                    <a:gd name="T5" fmla="*/ 2147483647 h 347"/>
                    <a:gd name="T6" fmla="*/ 2147483647 w 617"/>
                    <a:gd name="T7" fmla="*/ 2147483647 h 347"/>
                    <a:gd name="T8" fmla="*/ 2147483647 w 617"/>
                    <a:gd name="T9" fmla="*/ 2147483647 h 347"/>
                    <a:gd name="T10" fmla="*/ 2147483647 w 617"/>
                    <a:gd name="T11" fmla="*/ 2147483647 h 347"/>
                    <a:gd name="T12" fmla="*/ 2147483647 w 617"/>
                    <a:gd name="T13" fmla="*/ 2147483647 h 347"/>
                    <a:gd name="T14" fmla="*/ 2147483647 w 617"/>
                    <a:gd name="T15" fmla="*/ 2147483647 h 347"/>
                    <a:gd name="T16" fmla="*/ 2147483647 w 617"/>
                    <a:gd name="T17" fmla="*/ 2147483647 h 347"/>
                    <a:gd name="T18" fmla="*/ 2147483647 w 617"/>
                    <a:gd name="T19" fmla="*/ 2147483647 h 347"/>
                    <a:gd name="T20" fmla="*/ 2147483647 w 617"/>
                    <a:gd name="T21" fmla="*/ 0 h 347"/>
                    <a:gd name="T22" fmla="*/ 2147483647 w 617"/>
                    <a:gd name="T23" fmla="*/ 2147483647 h 347"/>
                    <a:gd name="T24" fmla="*/ 2147483647 w 617"/>
                    <a:gd name="T25" fmla="*/ 2147483647 h 347"/>
                    <a:gd name="T26" fmla="*/ 2147483647 w 617"/>
                    <a:gd name="T27" fmla="*/ 2147483647 h 347"/>
                    <a:gd name="T28" fmla="*/ 2147483647 w 617"/>
                    <a:gd name="T29" fmla="*/ 2147483647 h 347"/>
                    <a:gd name="T30" fmla="*/ 2147483647 w 617"/>
                    <a:gd name="T31" fmla="*/ 2147483647 h 347"/>
                    <a:gd name="T32" fmla="*/ 2147483647 w 617"/>
                    <a:gd name="T33" fmla="*/ 2147483647 h 347"/>
                    <a:gd name="T34" fmla="*/ 2147483647 w 617"/>
                    <a:gd name="T35" fmla="*/ 2147483647 h 347"/>
                    <a:gd name="T36" fmla="*/ 2147483647 w 617"/>
                    <a:gd name="T37" fmla="*/ 2147483647 h 347"/>
                    <a:gd name="T38" fmla="*/ 2147483647 w 617"/>
                    <a:gd name="T39" fmla="*/ 2147483647 h 347"/>
                    <a:gd name="T40" fmla="*/ 2147483647 w 617"/>
                    <a:gd name="T41" fmla="*/ 2147483647 h 347"/>
                    <a:gd name="T42" fmla="*/ 2147483647 w 617"/>
                    <a:gd name="T43" fmla="*/ 2147483647 h 347"/>
                    <a:gd name="T44" fmla="*/ 2147483647 w 617"/>
                    <a:gd name="T45" fmla="*/ 2147483647 h 347"/>
                    <a:gd name="T46" fmla="*/ 2147483647 w 617"/>
                    <a:gd name="T47" fmla="*/ 2147483647 h 347"/>
                    <a:gd name="T48" fmla="*/ 2147483647 w 617"/>
                    <a:gd name="T49" fmla="*/ 2147483647 h 347"/>
                    <a:gd name="T50" fmla="*/ 2147483647 w 617"/>
                    <a:gd name="T51" fmla="*/ 2147483647 h 347"/>
                    <a:gd name="T52" fmla="*/ 2147483647 w 617"/>
                    <a:gd name="T53" fmla="*/ 2147483647 h 347"/>
                    <a:gd name="T54" fmla="*/ 2147483647 w 617"/>
                    <a:gd name="T55" fmla="*/ 2147483647 h 347"/>
                    <a:gd name="T56" fmla="*/ 2147483647 w 617"/>
                    <a:gd name="T57" fmla="*/ 2147483647 h 347"/>
                    <a:gd name="T58" fmla="*/ 0 w 617"/>
                    <a:gd name="T59" fmla="*/ 2147483647 h 347"/>
                    <a:gd name="T60" fmla="*/ 2147483647 w 617"/>
                    <a:gd name="T61" fmla="*/ 2147483647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8" name="Freeform 53" descr="Light downward diagonal">
                  <a:extLst>
                    <a:ext uri="{FF2B5EF4-FFF2-40B4-BE49-F238E27FC236}">
                      <a16:creationId xmlns:a16="http://schemas.microsoft.com/office/drawing/2014/main" id="{D97D8574-5E4D-4442-5755-AB9B982C499B}"/>
                    </a:ext>
                  </a:extLst>
                </p:cNvPr>
                <p:cNvSpPr>
                  <a:spLocks/>
                </p:cNvSpPr>
                <p:nvPr/>
              </p:nvSpPr>
              <p:spPr bwMode="auto">
                <a:xfrm>
                  <a:off x="6831015" y="4244975"/>
                  <a:ext cx="41275" cy="138112"/>
                </a:xfrm>
                <a:custGeom>
                  <a:avLst/>
                  <a:gdLst>
                    <a:gd name="T0" fmla="*/ 0 w 35"/>
                    <a:gd name="T1" fmla="*/ 2147483647 h 87"/>
                    <a:gd name="T2" fmla="*/ 2147483647 w 35"/>
                    <a:gd name="T3" fmla="*/ 2147483647 h 87"/>
                    <a:gd name="T4" fmla="*/ 2147483647 w 35"/>
                    <a:gd name="T5" fmla="*/ 2147483647 h 87"/>
                    <a:gd name="T6" fmla="*/ 2147483647 w 35"/>
                    <a:gd name="T7" fmla="*/ 0 h 87"/>
                    <a:gd name="T8" fmla="*/ 2147483647 w 35"/>
                    <a:gd name="T9" fmla="*/ 2147483647 h 87"/>
                    <a:gd name="T10" fmla="*/ 0 w 35"/>
                    <a:gd name="T11" fmla="*/ 2147483647 h 87"/>
                    <a:gd name="T12" fmla="*/ 0 w 35"/>
                    <a:gd name="T13" fmla="*/ 2147483647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59" name="Freeform 54" descr="Light downward diagonal">
                  <a:extLst>
                    <a:ext uri="{FF2B5EF4-FFF2-40B4-BE49-F238E27FC236}">
                      <a16:creationId xmlns:a16="http://schemas.microsoft.com/office/drawing/2014/main" id="{7337F521-4E71-241F-007D-AE9DABBDEE96}"/>
                    </a:ext>
                  </a:extLst>
                </p:cNvPr>
                <p:cNvSpPr>
                  <a:spLocks/>
                </p:cNvSpPr>
                <p:nvPr/>
              </p:nvSpPr>
              <p:spPr bwMode="auto">
                <a:xfrm>
                  <a:off x="6088063" y="4494212"/>
                  <a:ext cx="811212" cy="482600"/>
                </a:xfrm>
                <a:custGeom>
                  <a:avLst/>
                  <a:gdLst>
                    <a:gd name="T0" fmla="*/ 0 w 681"/>
                    <a:gd name="T1" fmla="*/ 2147483647 h 304"/>
                    <a:gd name="T2" fmla="*/ 2147483647 w 681"/>
                    <a:gd name="T3" fmla="*/ 2147483647 h 304"/>
                    <a:gd name="T4" fmla="*/ 2147483647 w 681"/>
                    <a:gd name="T5" fmla="*/ 2147483647 h 304"/>
                    <a:gd name="T6" fmla="*/ 2147483647 w 681"/>
                    <a:gd name="T7" fmla="*/ 2147483647 h 304"/>
                    <a:gd name="T8" fmla="*/ 2147483647 w 681"/>
                    <a:gd name="T9" fmla="*/ 2147483647 h 304"/>
                    <a:gd name="T10" fmla="*/ 2147483647 w 681"/>
                    <a:gd name="T11" fmla="*/ 2147483647 h 304"/>
                    <a:gd name="T12" fmla="*/ 2147483647 w 681"/>
                    <a:gd name="T13" fmla="*/ 2147483647 h 304"/>
                    <a:gd name="T14" fmla="*/ 2147483647 w 681"/>
                    <a:gd name="T15" fmla="*/ 2147483647 h 304"/>
                    <a:gd name="T16" fmla="*/ 2147483647 w 681"/>
                    <a:gd name="T17" fmla="*/ 2147483647 h 304"/>
                    <a:gd name="T18" fmla="*/ 2147483647 w 681"/>
                    <a:gd name="T19" fmla="*/ 2147483647 h 304"/>
                    <a:gd name="T20" fmla="*/ 2147483647 w 681"/>
                    <a:gd name="T21" fmla="*/ 2147483647 h 304"/>
                    <a:gd name="T22" fmla="*/ 2147483647 w 681"/>
                    <a:gd name="T23" fmla="*/ 2147483647 h 304"/>
                    <a:gd name="T24" fmla="*/ 2147483647 w 681"/>
                    <a:gd name="T25" fmla="*/ 2147483647 h 304"/>
                    <a:gd name="T26" fmla="*/ 2147483647 w 681"/>
                    <a:gd name="T27" fmla="*/ 2147483647 h 304"/>
                    <a:gd name="T28" fmla="*/ 2147483647 w 681"/>
                    <a:gd name="T29" fmla="*/ 2147483647 h 304"/>
                    <a:gd name="T30" fmla="*/ 2147483647 w 681"/>
                    <a:gd name="T31" fmla="*/ 2147483647 h 304"/>
                    <a:gd name="T32" fmla="*/ 2147483647 w 681"/>
                    <a:gd name="T33" fmla="*/ 2147483647 h 304"/>
                    <a:gd name="T34" fmla="*/ 2147483647 w 681"/>
                    <a:gd name="T35" fmla="*/ 2147483647 h 304"/>
                    <a:gd name="T36" fmla="*/ 2147483647 w 681"/>
                    <a:gd name="T37" fmla="*/ 2147483647 h 304"/>
                    <a:gd name="T38" fmla="*/ 2147483647 w 681"/>
                    <a:gd name="T39" fmla="*/ 2147483647 h 304"/>
                    <a:gd name="T40" fmla="*/ 2147483647 w 681"/>
                    <a:gd name="T41" fmla="*/ 2147483647 h 304"/>
                    <a:gd name="T42" fmla="*/ 2147483647 w 681"/>
                    <a:gd name="T43" fmla="*/ 2147483647 h 304"/>
                    <a:gd name="T44" fmla="*/ 2147483647 w 681"/>
                    <a:gd name="T45" fmla="*/ 2147483647 h 304"/>
                    <a:gd name="T46" fmla="*/ 2147483647 w 681"/>
                    <a:gd name="T47" fmla="*/ 2147483647 h 304"/>
                    <a:gd name="T48" fmla="*/ 2147483647 w 681"/>
                    <a:gd name="T49" fmla="*/ 2147483647 h 304"/>
                    <a:gd name="T50" fmla="*/ 2147483647 w 681"/>
                    <a:gd name="T51" fmla="*/ 2147483647 h 304"/>
                    <a:gd name="T52" fmla="*/ 2147483647 w 681"/>
                    <a:gd name="T53" fmla="*/ 2147483647 h 304"/>
                    <a:gd name="T54" fmla="*/ 2147483647 w 681"/>
                    <a:gd name="T55" fmla="*/ 0 h 304"/>
                    <a:gd name="T56" fmla="*/ 2147483647 w 681"/>
                    <a:gd name="T57" fmla="*/ 2147483647 h 304"/>
                    <a:gd name="T58" fmla="*/ 2147483647 w 681"/>
                    <a:gd name="T59" fmla="*/ 2147483647 h 304"/>
                    <a:gd name="T60" fmla="*/ 2147483647 w 681"/>
                    <a:gd name="T61" fmla="*/ 2147483647 h 304"/>
                    <a:gd name="T62" fmla="*/ 2147483647 w 681"/>
                    <a:gd name="T63" fmla="*/ 2147483647 h 304"/>
                    <a:gd name="T64" fmla="*/ 2147483647 w 681"/>
                    <a:gd name="T65" fmla="*/ 2147483647 h 304"/>
                    <a:gd name="T66" fmla="*/ 2147483647 w 681"/>
                    <a:gd name="T67" fmla="*/ 2147483647 h 304"/>
                    <a:gd name="T68" fmla="*/ 2147483647 w 681"/>
                    <a:gd name="T69" fmla="*/ 2147483647 h 304"/>
                    <a:gd name="T70" fmla="*/ 0 w 681"/>
                    <a:gd name="T71" fmla="*/ 2147483647 h 304"/>
                    <a:gd name="T72" fmla="*/ 0 w 681"/>
                    <a:gd name="T73" fmla="*/ 2147483647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60" name="Freeform 55">
                  <a:extLst>
                    <a:ext uri="{FF2B5EF4-FFF2-40B4-BE49-F238E27FC236}">
                      <a16:creationId xmlns:a16="http://schemas.microsoft.com/office/drawing/2014/main" id="{723C2E04-6898-2665-F774-26FA84B3A666}"/>
                    </a:ext>
                  </a:extLst>
                </p:cNvPr>
                <p:cNvSpPr>
                  <a:spLocks/>
                </p:cNvSpPr>
                <p:nvPr/>
              </p:nvSpPr>
              <p:spPr bwMode="auto">
                <a:xfrm>
                  <a:off x="6184900" y="4824412"/>
                  <a:ext cx="484188" cy="488950"/>
                </a:xfrm>
                <a:custGeom>
                  <a:avLst/>
                  <a:gdLst>
                    <a:gd name="T0" fmla="*/ 2147483647 w 406"/>
                    <a:gd name="T1" fmla="*/ 2147483647 h 308"/>
                    <a:gd name="T2" fmla="*/ 2147483647 w 406"/>
                    <a:gd name="T3" fmla="*/ 2147483647 h 308"/>
                    <a:gd name="T4" fmla="*/ 2147483647 w 406"/>
                    <a:gd name="T5" fmla="*/ 0 h 308"/>
                    <a:gd name="T6" fmla="*/ 2147483647 w 406"/>
                    <a:gd name="T7" fmla="*/ 2147483647 h 308"/>
                    <a:gd name="T8" fmla="*/ 2147483647 w 406"/>
                    <a:gd name="T9" fmla="*/ 2147483647 h 308"/>
                    <a:gd name="T10" fmla="*/ 2147483647 w 406"/>
                    <a:gd name="T11" fmla="*/ 2147483647 h 308"/>
                    <a:gd name="T12" fmla="*/ 2147483647 w 406"/>
                    <a:gd name="T13" fmla="*/ 2147483647 h 308"/>
                    <a:gd name="T14" fmla="*/ 2147483647 w 406"/>
                    <a:gd name="T15" fmla="*/ 2147483647 h 308"/>
                    <a:gd name="T16" fmla="*/ 2147483647 w 406"/>
                    <a:gd name="T17" fmla="*/ 2147483647 h 308"/>
                    <a:gd name="T18" fmla="*/ 2147483647 w 406"/>
                    <a:gd name="T19" fmla="*/ 2147483647 h 308"/>
                    <a:gd name="T20" fmla="*/ 2147483647 w 406"/>
                    <a:gd name="T21" fmla="*/ 2147483647 h 308"/>
                    <a:gd name="T22" fmla="*/ 2147483647 w 406"/>
                    <a:gd name="T23" fmla="*/ 2147483647 h 308"/>
                    <a:gd name="T24" fmla="*/ 2147483647 w 406"/>
                    <a:gd name="T25" fmla="*/ 2147483647 h 308"/>
                    <a:gd name="T26" fmla="*/ 2147483647 w 406"/>
                    <a:gd name="T27" fmla="*/ 2147483647 h 308"/>
                    <a:gd name="T28" fmla="*/ 2147483647 w 406"/>
                    <a:gd name="T29" fmla="*/ 2147483647 h 308"/>
                    <a:gd name="T30" fmla="*/ 2147483647 w 406"/>
                    <a:gd name="T31" fmla="*/ 2147483647 h 308"/>
                    <a:gd name="T32" fmla="*/ 2147483647 w 406"/>
                    <a:gd name="T33" fmla="*/ 2147483647 h 308"/>
                    <a:gd name="T34" fmla="*/ 0 w 406"/>
                    <a:gd name="T35" fmla="*/ 2147483647 h 308"/>
                    <a:gd name="T36" fmla="*/ 2147483647 w 406"/>
                    <a:gd name="T37" fmla="*/ 2147483647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rgbClr val="FFC000">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61" name="Freeform 56">
                  <a:extLst>
                    <a:ext uri="{FF2B5EF4-FFF2-40B4-BE49-F238E27FC236}">
                      <a16:creationId xmlns:a16="http://schemas.microsoft.com/office/drawing/2014/main" id="{0D88F942-472D-327B-1A95-17DD8D3DEC3E}"/>
                    </a:ext>
                  </a:extLst>
                </p:cNvPr>
                <p:cNvSpPr>
                  <a:spLocks/>
                </p:cNvSpPr>
                <p:nvPr/>
              </p:nvSpPr>
              <p:spPr bwMode="auto">
                <a:xfrm>
                  <a:off x="6789738" y="3968752"/>
                  <a:ext cx="100012" cy="219075"/>
                </a:xfrm>
                <a:custGeom>
                  <a:avLst/>
                  <a:gdLst>
                    <a:gd name="T0" fmla="*/ 0 w 84"/>
                    <a:gd name="T1" fmla="*/ 2147483647 h 138"/>
                    <a:gd name="T2" fmla="*/ 2147483647 w 84"/>
                    <a:gd name="T3" fmla="*/ 0 h 138"/>
                    <a:gd name="T4" fmla="*/ 2147483647 w 84"/>
                    <a:gd name="T5" fmla="*/ 0 h 138"/>
                    <a:gd name="T6" fmla="*/ 2147483647 w 84"/>
                    <a:gd name="T7" fmla="*/ 2147483647 h 138"/>
                    <a:gd name="T8" fmla="*/ 2147483647 w 84"/>
                    <a:gd name="T9" fmla="*/ 2147483647 h 138"/>
                    <a:gd name="T10" fmla="*/ 2147483647 w 84"/>
                    <a:gd name="T11" fmla="*/ 2147483647 h 138"/>
                    <a:gd name="T12" fmla="*/ 2147483647 w 84"/>
                    <a:gd name="T13" fmla="*/ 2147483647 h 138"/>
                    <a:gd name="T14" fmla="*/ 2147483647 w 84"/>
                    <a:gd name="T15" fmla="*/ 2147483647 h 138"/>
                    <a:gd name="T16" fmla="*/ 2147483647 w 84"/>
                    <a:gd name="T17" fmla="*/ 2147483647 h 138"/>
                    <a:gd name="T18" fmla="*/ 2147483647 w 84"/>
                    <a:gd name="T19" fmla="*/ 2147483647 h 138"/>
                    <a:gd name="T20" fmla="*/ 2147483647 w 84"/>
                    <a:gd name="T21" fmla="*/ 2147483647 h 138"/>
                    <a:gd name="T22" fmla="*/ 2147483647 w 84"/>
                    <a:gd name="T23" fmla="*/ 2147483647 h 138"/>
                    <a:gd name="T24" fmla="*/ 2147483647 w 84"/>
                    <a:gd name="T25" fmla="*/ 2147483647 h 138"/>
                    <a:gd name="T26" fmla="*/ 2147483647 w 84"/>
                    <a:gd name="T27" fmla="*/ 2147483647 h 138"/>
                    <a:gd name="T28" fmla="*/ 2147483647 w 84"/>
                    <a:gd name="T29" fmla="*/ 2147483647 h 138"/>
                    <a:gd name="T30" fmla="*/ 0 w 84"/>
                    <a:gd name="T31" fmla="*/ 2147483647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62" name="Freeform 57" descr="Light downward diagonal">
                  <a:extLst>
                    <a:ext uri="{FF2B5EF4-FFF2-40B4-BE49-F238E27FC236}">
                      <a16:creationId xmlns:a16="http://schemas.microsoft.com/office/drawing/2014/main" id="{A948C4A0-82D5-73FC-F3F5-FF19EFAED6EC}"/>
                    </a:ext>
                  </a:extLst>
                </p:cNvPr>
                <p:cNvSpPr>
                  <a:spLocks/>
                </p:cNvSpPr>
                <p:nvPr/>
              </p:nvSpPr>
              <p:spPr bwMode="auto">
                <a:xfrm>
                  <a:off x="6323013" y="3625852"/>
                  <a:ext cx="552450" cy="471487"/>
                </a:xfrm>
                <a:custGeom>
                  <a:avLst/>
                  <a:gdLst>
                    <a:gd name="T0" fmla="*/ 2147483647 w 463"/>
                    <a:gd name="T1" fmla="*/ 2147483647 h 297"/>
                    <a:gd name="T2" fmla="*/ 2147483647 w 463"/>
                    <a:gd name="T3" fmla="*/ 2147483647 h 297"/>
                    <a:gd name="T4" fmla="*/ 2147483647 w 463"/>
                    <a:gd name="T5" fmla="*/ 2147483647 h 297"/>
                    <a:gd name="T6" fmla="*/ 2147483647 w 463"/>
                    <a:gd name="T7" fmla="*/ 2147483647 h 297"/>
                    <a:gd name="T8" fmla="*/ 2147483647 w 463"/>
                    <a:gd name="T9" fmla="*/ 2147483647 h 297"/>
                    <a:gd name="T10" fmla="*/ 2147483647 w 463"/>
                    <a:gd name="T11" fmla="*/ 2147483647 h 297"/>
                    <a:gd name="T12" fmla="*/ 2147483647 w 463"/>
                    <a:gd name="T13" fmla="*/ 2147483647 h 297"/>
                    <a:gd name="T14" fmla="*/ 2147483647 w 463"/>
                    <a:gd name="T15" fmla="*/ 2147483647 h 297"/>
                    <a:gd name="T16" fmla="*/ 2147483647 w 463"/>
                    <a:gd name="T17" fmla="*/ 2147483647 h 297"/>
                    <a:gd name="T18" fmla="*/ 2147483647 w 463"/>
                    <a:gd name="T19" fmla="*/ 2147483647 h 297"/>
                    <a:gd name="T20" fmla="*/ 2147483647 w 463"/>
                    <a:gd name="T21" fmla="*/ 2147483647 h 297"/>
                    <a:gd name="T22" fmla="*/ 2147483647 w 463"/>
                    <a:gd name="T23" fmla="*/ 0 h 297"/>
                    <a:gd name="T24" fmla="*/ 2147483647 w 463"/>
                    <a:gd name="T25" fmla="*/ 2147483647 h 297"/>
                    <a:gd name="T26" fmla="*/ 2147483647 w 463"/>
                    <a:gd name="T27" fmla="*/ 2147483647 h 297"/>
                    <a:gd name="T28" fmla="*/ 0 w 463"/>
                    <a:gd name="T29" fmla="*/ 2147483647 h 297"/>
                    <a:gd name="T30" fmla="*/ 2147483647 w 463"/>
                    <a:gd name="T31" fmla="*/ 2147483647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63" name="Freeform 58">
                  <a:extLst>
                    <a:ext uri="{FF2B5EF4-FFF2-40B4-BE49-F238E27FC236}">
                      <a16:creationId xmlns:a16="http://schemas.microsoft.com/office/drawing/2014/main" id="{1BD985FE-4155-DC03-DF4B-6064F7C3BB57}"/>
                    </a:ext>
                  </a:extLst>
                </p:cNvPr>
                <p:cNvSpPr>
                  <a:spLocks/>
                </p:cNvSpPr>
                <p:nvPr/>
              </p:nvSpPr>
              <p:spPr bwMode="auto">
                <a:xfrm>
                  <a:off x="6815138" y="3708402"/>
                  <a:ext cx="120650" cy="384175"/>
                </a:xfrm>
                <a:custGeom>
                  <a:avLst/>
                  <a:gdLst>
                    <a:gd name="T0" fmla="*/ 2147483647 w 101"/>
                    <a:gd name="T1" fmla="*/ 2147483647 h 242"/>
                    <a:gd name="T2" fmla="*/ 2147483647 w 101"/>
                    <a:gd name="T3" fmla="*/ 2147483647 h 242"/>
                    <a:gd name="T4" fmla="*/ 2147483647 w 101"/>
                    <a:gd name="T5" fmla="*/ 2147483647 h 242"/>
                    <a:gd name="T6" fmla="*/ 2147483647 w 101"/>
                    <a:gd name="T7" fmla="*/ 2147483647 h 242"/>
                    <a:gd name="T8" fmla="*/ 2147483647 w 101"/>
                    <a:gd name="T9" fmla="*/ 2147483647 h 242"/>
                    <a:gd name="T10" fmla="*/ 2147483647 w 101"/>
                    <a:gd name="T11" fmla="*/ 0 h 242"/>
                    <a:gd name="T12" fmla="*/ 2147483647 w 101"/>
                    <a:gd name="T13" fmla="*/ 2147483647 h 242"/>
                    <a:gd name="T14" fmla="*/ 2147483647 w 101"/>
                    <a:gd name="T15" fmla="*/ 2147483647 h 242"/>
                    <a:gd name="T16" fmla="*/ 2147483647 w 101"/>
                    <a:gd name="T17" fmla="*/ 2147483647 h 242"/>
                    <a:gd name="T18" fmla="*/ 2147483647 w 101"/>
                    <a:gd name="T19" fmla="*/ 2147483647 h 242"/>
                    <a:gd name="T20" fmla="*/ 2147483647 w 101"/>
                    <a:gd name="T21" fmla="*/ 2147483647 h 242"/>
                    <a:gd name="T22" fmla="*/ 2147483647 w 101"/>
                    <a:gd name="T23" fmla="*/ 2147483647 h 242"/>
                    <a:gd name="T24" fmla="*/ 2147483647 w 101"/>
                    <a:gd name="T25" fmla="*/ 2147483647 h 242"/>
                    <a:gd name="T26" fmla="*/ 2147483647 w 101"/>
                    <a:gd name="T27" fmla="*/ 2147483647 h 242"/>
                    <a:gd name="T28" fmla="*/ 2147483647 w 101"/>
                    <a:gd name="T29" fmla="*/ 2147483647 h 242"/>
                    <a:gd name="T30" fmla="*/ 2147483647 w 101"/>
                    <a:gd name="T31" fmla="*/ 2147483647 h 242"/>
                    <a:gd name="T32" fmla="*/ 2147483647 w 101"/>
                    <a:gd name="T33" fmla="*/ 2147483647 h 242"/>
                    <a:gd name="T34" fmla="*/ 2147483647 w 101"/>
                    <a:gd name="T35" fmla="*/ 2147483647 h 242"/>
                    <a:gd name="T36" fmla="*/ 2147483647 w 101"/>
                    <a:gd name="T37" fmla="*/ 2147483647 h 242"/>
                    <a:gd name="T38" fmla="*/ 2147483647 w 101"/>
                    <a:gd name="T39" fmla="*/ 2147483647 h 242"/>
                    <a:gd name="T40" fmla="*/ 2147483647 w 101"/>
                    <a:gd name="T41" fmla="*/ 2147483647 h 242"/>
                    <a:gd name="T42" fmla="*/ 2147483647 w 101"/>
                    <a:gd name="T43" fmla="*/ 2147483647 h 242"/>
                    <a:gd name="T44" fmla="*/ 2147483647 w 101"/>
                    <a:gd name="T45" fmla="*/ 2147483647 h 242"/>
                    <a:gd name="T46" fmla="*/ 2147483647 w 101"/>
                    <a:gd name="T47" fmla="*/ 2147483647 h 242"/>
                    <a:gd name="T48" fmla="*/ 0 w 101"/>
                    <a:gd name="T49" fmla="*/ 2147483647 h 242"/>
                    <a:gd name="T50" fmla="*/ 2147483647 w 101"/>
                    <a:gd name="T51" fmla="*/ 2147483647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64" name="Freeform 59">
                  <a:extLst>
                    <a:ext uri="{FF2B5EF4-FFF2-40B4-BE49-F238E27FC236}">
                      <a16:creationId xmlns:a16="http://schemas.microsoft.com/office/drawing/2014/main" id="{452839ED-ECAD-FFAF-0103-B0AFE5087342}"/>
                    </a:ext>
                  </a:extLst>
                </p:cNvPr>
                <p:cNvSpPr>
                  <a:spLocks/>
                </p:cNvSpPr>
                <p:nvPr/>
              </p:nvSpPr>
              <p:spPr bwMode="auto">
                <a:xfrm>
                  <a:off x="6383338" y="3106737"/>
                  <a:ext cx="563562" cy="668338"/>
                </a:xfrm>
                <a:custGeom>
                  <a:avLst/>
                  <a:gdLst>
                    <a:gd name="T0" fmla="*/ 2147483647 w 473"/>
                    <a:gd name="T1" fmla="*/ 2147483647 h 421"/>
                    <a:gd name="T2" fmla="*/ 2147483647 w 473"/>
                    <a:gd name="T3" fmla="*/ 2147483647 h 421"/>
                    <a:gd name="T4" fmla="*/ 2147483647 w 473"/>
                    <a:gd name="T5" fmla="*/ 2147483647 h 421"/>
                    <a:gd name="T6" fmla="*/ 2147483647 w 473"/>
                    <a:gd name="T7" fmla="*/ 2147483647 h 421"/>
                    <a:gd name="T8" fmla="*/ 2147483647 w 473"/>
                    <a:gd name="T9" fmla="*/ 2147483647 h 421"/>
                    <a:gd name="T10" fmla="*/ 2147483647 w 473"/>
                    <a:gd name="T11" fmla="*/ 2147483647 h 421"/>
                    <a:gd name="T12" fmla="*/ 2147483647 w 473"/>
                    <a:gd name="T13" fmla="*/ 2147483647 h 421"/>
                    <a:gd name="T14" fmla="*/ 2147483647 w 473"/>
                    <a:gd name="T15" fmla="*/ 2147483647 h 421"/>
                    <a:gd name="T16" fmla="*/ 2147483647 w 473"/>
                    <a:gd name="T17" fmla="*/ 2147483647 h 421"/>
                    <a:gd name="T18" fmla="*/ 2147483647 w 473"/>
                    <a:gd name="T19" fmla="*/ 2147483647 h 421"/>
                    <a:gd name="T20" fmla="*/ 2147483647 w 473"/>
                    <a:gd name="T21" fmla="*/ 2147483647 h 421"/>
                    <a:gd name="T22" fmla="*/ 2147483647 w 473"/>
                    <a:gd name="T23" fmla="*/ 2147483647 h 421"/>
                    <a:gd name="T24" fmla="*/ 2147483647 w 473"/>
                    <a:gd name="T25" fmla="*/ 0 h 421"/>
                    <a:gd name="T26" fmla="*/ 2147483647 w 473"/>
                    <a:gd name="T27" fmla="*/ 2147483647 h 421"/>
                    <a:gd name="T28" fmla="*/ 2147483647 w 473"/>
                    <a:gd name="T29" fmla="*/ 2147483647 h 421"/>
                    <a:gd name="T30" fmla="*/ 2147483647 w 473"/>
                    <a:gd name="T31" fmla="*/ 2147483647 h 421"/>
                    <a:gd name="T32" fmla="*/ 2147483647 w 473"/>
                    <a:gd name="T33" fmla="*/ 2147483647 h 421"/>
                    <a:gd name="T34" fmla="*/ 2147483647 w 473"/>
                    <a:gd name="T35" fmla="*/ 2147483647 h 421"/>
                    <a:gd name="T36" fmla="*/ 2147483647 w 473"/>
                    <a:gd name="T37" fmla="*/ 2147483647 h 421"/>
                    <a:gd name="T38" fmla="*/ 2147483647 w 473"/>
                    <a:gd name="T39" fmla="*/ 2147483647 h 421"/>
                    <a:gd name="T40" fmla="*/ 2147483647 w 473"/>
                    <a:gd name="T41" fmla="*/ 2147483647 h 421"/>
                    <a:gd name="T42" fmla="*/ 2147483647 w 473"/>
                    <a:gd name="T43" fmla="*/ 2147483647 h 421"/>
                    <a:gd name="T44" fmla="*/ 2147483647 w 473"/>
                    <a:gd name="T45" fmla="*/ 2147483647 h 421"/>
                    <a:gd name="T46" fmla="*/ 2147483647 w 473"/>
                    <a:gd name="T47" fmla="*/ 2147483647 h 421"/>
                    <a:gd name="T48" fmla="*/ 2147483647 w 473"/>
                    <a:gd name="T49" fmla="*/ 2147483647 h 421"/>
                    <a:gd name="T50" fmla="*/ 2147483647 w 473"/>
                    <a:gd name="T51" fmla="*/ 2147483647 h 421"/>
                    <a:gd name="T52" fmla="*/ 2147483647 w 473"/>
                    <a:gd name="T53" fmla="*/ 2147483647 h 421"/>
                    <a:gd name="T54" fmla="*/ 2147483647 w 473"/>
                    <a:gd name="T55" fmla="*/ 2147483647 h 421"/>
                    <a:gd name="T56" fmla="*/ 2147483647 w 473"/>
                    <a:gd name="T57" fmla="*/ 2147483647 h 421"/>
                    <a:gd name="T58" fmla="*/ 2147483647 w 473"/>
                    <a:gd name="T59" fmla="*/ 2147483647 h 421"/>
                    <a:gd name="T60" fmla="*/ 2147483647 w 473"/>
                    <a:gd name="T61" fmla="*/ 2147483647 h 421"/>
                    <a:gd name="T62" fmla="*/ 2147483647 w 473"/>
                    <a:gd name="T63" fmla="*/ 2147483647 h 421"/>
                    <a:gd name="T64" fmla="*/ 2147483647 w 473"/>
                    <a:gd name="T65" fmla="*/ 2147483647 h 421"/>
                    <a:gd name="T66" fmla="*/ 2147483647 w 473"/>
                    <a:gd name="T67" fmla="*/ 2147483647 h 421"/>
                    <a:gd name="T68" fmla="*/ 0 w 473"/>
                    <a:gd name="T69" fmla="*/ 2147483647 h 421"/>
                    <a:gd name="T70" fmla="*/ 2147483647 w 473"/>
                    <a:gd name="T71" fmla="*/ 2147483647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65" name="Freeform 60">
                  <a:extLst>
                    <a:ext uri="{FF2B5EF4-FFF2-40B4-BE49-F238E27FC236}">
                      <a16:creationId xmlns:a16="http://schemas.microsoft.com/office/drawing/2014/main" id="{DD866346-30E7-D33C-9758-C642695C6EA8}"/>
                    </a:ext>
                  </a:extLst>
                </p:cNvPr>
                <p:cNvSpPr>
                  <a:spLocks/>
                </p:cNvSpPr>
                <p:nvPr/>
              </p:nvSpPr>
              <p:spPr bwMode="auto">
                <a:xfrm>
                  <a:off x="6907215" y="3800477"/>
                  <a:ext cx="20637" cy="33337"/>
                </a:xfrm>
                <a:custGeom>
                  <a:avLst/>
                  <a:gdLst>
                    <a:gd name="T0" fmla="*/ 0 w 17"/>
                    <a:gd name="T1" fmla="*/ 2147483647 h 21"/>
                    <a:gd name="T2" fmla="*/ 2147483647 w 17"/>
                    <a:gd name="T3" fmla="*/ 2147483647 h 21"/>
                    <a:gd name="T4" fmla="*/ 2147483647 w 17"/>
                    <a:gd name="T5" fmla="*/ 0 h 21"/>
                    <a:gd name="T6" fmla="*/ 2147483647 w 17"/>
                    <a:gd name="T7" fmla="*/ 2147483647 h 21"/>
                    <a:gd name="T8" fmla="*/ 0 w 17"/>
                    <a:gd name="T9" fmla="*/ 2147483647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66" name="Freeform 61">
                  <a:extLst>
                    <a:ext uri="{FF2B5EF4-FFF2-40B4-BE49-F238E27FC236}">
                      <a16:creationId xmlns:a16="http://schemas.microsoft.com/office/drawing/2014/main" id="{B995C373-6B43-E255-A622-5EEA9596D8CA}"/>
                    </a:ext>
                  </a:extLst>
                </p:cNvPr>
                <p:cNvSpPr>
                  <a:spLocks/>
                </p:cNvSpPr>
                <p:nvPr/>
              </p:nvSpPr>
              <p:spPr bwMode="auto">
                <a:xfrm>
                  <a:off x="6923088" y="3675062"/>
                  <a:ext cx="176212" cy="139700"/>
                </a:xfrm>
                <a:custGeom>
                  <a:avLst/>
                  <a:gdLst>
                    <a:gd name="T0" fmla="*/ 2147483647 w 148"/>
                    <a:gd name="T1" fmla="*/ 2147483647 h 87"/>
                    <a:gd name="T2" fmla="*/ 2147483647 w 148"/>
                    <a:gd name="T3" fmla="*/ 2147483647 h 87"/>
                    <a:gd name="T4" fmla="*/ 2147483647 w 148"/>
                    <a:gd name="T5" fmla="*/ 2147483647 h 87"/>
                    <a:gd name="T6" fmla="*/ 2147483647 w 148"/>
                    <a:gd name="T7" fmla="*/ 2147483647 h 87"/>
                    <a:gd name="T8" fmla="*/ 2147483647 w 148"/>
                    <a:gd name="T9" fmla="*/ 2147483647 h 87"/>
                    <a:gd name="T10" fmla="*/ 2147483647 w 148"/>
                    <a:gd name="T11" fmla="*/ 2147483647 h 87"/>
                    <a:gd name="T12" fmla="*/ 2147483647 w 148"/>
                    <a:gd name="T13" fmla="*/ 2147483647 h 87"/>
                    <a:gd name="T14" fmla="*/ 2147483647 w 148"/>
                    <a:gd name="T15" fmla="*/ 0 h 87"/>
                    <a:gd name="T16" fmla="*/ 2147483647 w 148"/>
                    <a:gd name="T17" fmla="*/ 2147483647 h 87"/>
                    <a:gd name="T18" fmla="*/ 2147483647 w 148"/>
                    <a:gd name="T19" fmla="*/ 2147483647 h 87"/>
                    <a:gd name="T20" fmla="*/ 2147483647 w 148"/>
                    <a:gd name="T21" fmla="*/ 2147483647 h 87"/>
                    <a:gd name="T22" fmla="*/ 2147483647 w 148"/>
                    <a:gd name="T23" fmla="*/ 2147483647 h 87"/>
                    <a:gd name="T24" fmla="*/ 2147483647 w 148"/>
                    <a:gd name="T25" fmla="*/ 0 h 87"/>
                    <a:gd name="T26" fmla="*/ 2147483647 w 148"/>
                    <a:gd name="T27" fmla="*/ 2147483647 h 87"/>
                    <a:gd name="T28" fmla="*/ 2147483647 w 148"/>
                    <a:gd name="T29" fmla="*/ 2147483647 h 87"/>
                    <a:gd name="T30" fmla="*/ 2147483647 w 148"/>
                    <a:gd name="T31" fmla="*/ 2147483647 h 87"/>
                    <a:gd name="T32" fmla="*/ 2147483647 w 148"/>
                    <a:gd name="T33" fmla="*/ 2147483647 h 87"/>
                    <a:gd name="T34" fmla="*/ 0 w 148"/>
                    <a:gd name="T35" fmla="*/ 2147483647 h 87"/>
                    <a:gd name="T36" fmla="*/ 2147483647 w 148"/>
                    <a:gd name="T37" fmla="*/ 214748364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67" name="Freeform 62" descr="Light downward diagonal">
                  <a:extLst>
                    <a:ext uri="{FF2B5EF4-FFF2-40B4-BE49-F238E27FC236}">
                      <a16:creationId xmlns:a16="http://schemas.microsoft.com/office/drawing/2014/main" id="{CE27B24E-7255-6059-6421-2BFB2F7BD7CA}"/>
                    </a:ext>
                  </a:extLst>
                </p:cNvPr>
                <p:cNvSpPr>
                  <a:spLocks/>
                </p:cNvSpPr>
                <p:nvPr/>
              </p:nvSpPr>
              <p:spPr bwMode="auto">
                <a:xfrm>
                  <a:off x="6931027" y="3525839"/>
                  <a:ext cx="163513" cy="207963"/>
                </a:xfrm>
                <a:custGeom>
                  <a:avLst/>
                  <a:gdLst>
                    <a:gd name="T0" fmla="*/ 2147483647 w 138"/>
                    <a:gd name="T1" fmla="*/ 2147483647 h 130"/>
                    <a:gd name="T2" fmla="*/ 2147483647 w 138"/>
                    <a:gd name="T3" fmla="*/ 2147483647 h 130"/>
                    <a:gd name="T4" fmla="*/ 2147483647 w 138"/>
                    <a:gd name="T5" fmla="*/ 2147483647 h 130"/>
                    <a:gd name="T6" fmla="*/ 2147483647 w 138"/>
                    <a:gd name="T7" fmla="*/ 2147483647 h 130"/>
                    <a:gd name="T8" fmla="*/ 2147483647 w 138"/>
                    <a:gd name="T9" fmla="*/ 2147483647 h 130"/>
                    <a:gd name="T10" fmla="*/ 2147483647 w 138"/>
                    <a:gd name="T11" fmla="*/ 2147483647 h 130"/>
                    <a:gd name="T12" fmla="*/ 2147483647 w 138"/>
                    <a:gd name="T13" fmla="*/ 2147483647 h 130"/>
                    <a:gd name="T14" fmla="*/ 2147483647 w 138"/>
                    <a:gd name="T15" fmla="*/ 2147483647 h 130"/>
                    <a:gd name="T16" fmla="*/ 2147483647 w 138"/>
                    <a:gd name="T17" fmla="*/ 2147483647 h 130"/>
                    <a:gd name="T18" fmla="*/ 2147483647 w 138"/>
                    <a:gd name="T19" fmla="*/ 2147483647 h 130"/>
                    <a:gd name="T20" fmla="*/ 2147483647 w 138"/>
                    <a:gd name="T21" fmla="*/ 2147483647 h 130"/>
                    <a:gd name="T22" fmla="*/ 2147483647 w 138"/>
                    <a:gd name="T23" fmla="*/ 2147483647 h 130"/>
                    <a:gd name="T24" fmla="*/ 2147483647 w 138"/>
                    <a:gd name="T25" fmla="*/ 0 h 130"/>
                    <a:gd name="T26" fmla="*/ 0 w 138"/>
                    <a:gd name="T27" fmla="*/ 2147483647 h 130"/>
                    <a:gd name="T28" fmla="*/ 2147483647 w 138"/>
                    <a:gd name="T29" fmla="*/ 2147483647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68" name="Freeform 63" descr="Light downward diagonal">
                  <a:extLst>
                    <a:ext uri="{FF2B5EF4-FFF2-40B4-BE49-F238E27FC236}">
                      <a16:creationId xmlns:a16="http://schemas.microsoft.com/office/drawing/2014/main" id="{33E8648D-132D-3D71-0439-FA177B94C350}"/>
                    </a:ext>
                  </a:extLst>
                </p:cNvPr>
                <p:cNvSpPr>
                  <a:spLocks/>
                </p:cNvSpPr>
                <p:nvPr/>
              </p:nvSpPr>
              <p:spPr bwMode="auto">
                <a:xfrm>
                  <a:off x="7078665" y="3516314"/>
                  <a:ext cx="73025" cy="117475"/>
                </a:xfrm>
                <a:custGeom>
                  <a:avLst/>
                  <a:gdLst>
                    <a:gd name="T0" fmla="*/ 2147483647 w 62"/>
                    <a:gd name="T1" fmla="*/ 2147483647 h 74"/>
                    <a:gd name="T2" fmla="*/ 2147483647 w 62"/>
                    <a:gd name="T3" fmla="*/ 2147483647 h 74"/>
                    <a:gd name="T4" fmla="*/ 2147483647 w 62"/>
                    <a:gd name="T5" fmla="*/ 2147483647 h 74"/>
                    <a:gd name="T6" fmla="*/ 2147483647 w 62"/>
                    <a:gd name="T7" fmla="*/ 2147483647 h 74"/>
                    <a:gd name="T8" fmla="*/ 2147483647 w 62"/>
                    <a:gd name="T9" fmla="*/ 2147483647 h 74"/>
                    <a:gd name="T10" fmla="*/ 2147483647 w 62"/>
                    <a:gd name="T11" fmla="*/ 2147483647 h 74"/>
                    <a:gd name="T12" fmla="*/ 2147483647 w 62"/>
                    <a:gd name="T13" fmla="*/ 2147483647 h 74"/>
                    <a:gd name="T14" fmla="*/ 2147483647 w 62"/>
                    <a:gd name="T15" fmla="*/ 2147483647 h 74"/>
                    <a:gd name="T16" fmla="*/ 2147483647 w 62"/>
                    <a:gd name="T17" fmla="*/ 2147483647 h 74"/>
                    <a:gd name="T18" fmla="*/ 2147483647 w 62"/>
                    <a:gd name="T19" fmla="*/ 2147483647 h 74"/>
                    <a:gd name="T20" fmla="*/ 2147483647 w 62"/>
                    <a:gd name="T21" fmla="*/ 0 h 74"/>
                    <a:gd name="T22" fmla="*/ 0 w 62"/>
                    <a:gd name="T23" fmla="*/ 2147483647 h 74"/>
                    <a:gd name="T24" fmla="*/ 2147483647 w 62"/>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4"/>
                    <a:gd name="T41" fmla="*/ 62 w 62"/>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4">
                      <a:moveTo>
                        <a:pt x="12" y="73"/>
                      </a:moveTo>
                      <a:lnTo>
                        <a:pt x="38" y="63"/>
                      </a:lnTo>
                      <a:lnTo>
                        <a:pt x="40" y="34"/>
                      </a:lnTo>
                      <a:lnTo>
                        <a:pt x="46" y="41"/>
                      </a:lnTo>
                      <a:lnTo>
                        <a:pt x="48" y="55"/>
                      </a:lnTo>
                      <a:lnTo>
                        <a:pt x="53" y="54"/>
                      </a:lnTo>
                      <a:lnTo>
                        <a:pt x="61" y="41"/>
                      </a:lnTo>
                      <a:lnTo>
                        <a:pt x="53" y="24"/>
                      </a:lnTo>
                      <a:lnTo>
                        <a:pt x="40" y="22"/>
                      </a:lnTo>
                      <a:lnTo>
                        <a:pt x="30" y="2"/>
                      </a:lnTo>
                      <a:lnTo>
                        <a:pt x="21" y="0"/>
                      </a:lnTo>
                      <a:lnTo>
                        <a:pt x="0" y="7"/>
                      </a:lnTo>
                      <a:lnTo>
                        <a:pt x="12" y="73"/>
                      </a:lnTo>
                    </a:path>
                  </a:pathLst>
                </a:custGeom>
                <a:solidFill>
                  <a:srgbClr val="0E2841">
                    <a:lumMod val="25000"/>
                    <a:lumOff val="75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69" name="Freeform 64" descr="5%">
                  <a:extLst>
                    <a:ext uri="{FF2B5EF4-FFF2-40B4-BE49-F238E27FC236}">
                      <a16:creationId xmlns:a16="http://schemas.microsoft.com/office/drawing/2014/main" id="{A5C48258-5C52-A8B6-88DC-25816AEECEAE}"/>
                    </a:ext>
                  </a:extLst>
                </p:cNvPr>
                <p:cNvSpPr>
                  <a:spLocks/>
                </p:cNvSpPr>
                <p:nvPr/>
              </p:nvSpPr>
              <p:spPr bwMode="auto">
                <a:xfrm>
                  <a:off x="6927852" y="3370264"/>
                  <a:ext cx="320675" cy="212725"/>
                </a:xfrm>
                <a:custGeom>
                  <a:avLst/>
                  <a:gdLst>
                    <a:gd name="T0" fmla="*/ 0 w 268"/>
                    <a:gd name="T1" fmla="*/ 2147483647 h 134"/>
                    <a:gd name="T2" fmla="*/ 2147483647 w 268"/>
                    <a:gd name="T3" fmla="*/ 2147483647 h 134"/>
                    <a:gd name="T4" fmla="*/ 2147483647 w 268"/>
                    <a:gd name="T5" fmla="*/ 2147483647 h 134"/>
                    <a:gd name="T6" fmla="*/ 2147483647 w 268"/>
                    <a:gd name="T7" fmla="*/ 2147483647 h 134"/>
                    <a:gd name="T8" fmla="*/ 2147483647 w 268"/>
                    <a:gd name="T9" fmla="*/ 2147483647 h 134"/>
                    <a:gd name="T10" fmla="*/ 2147483647 w 268"/>
                    <a:gd name="T11" fmla="*/ 2147483647 h 134"/>
                    <a:gd name="T12" fmla="*/ 2147483647 w 268"/>
                    <a:gd name="T13" fmla="*/ 2147483647 h 134"/>
                    <a:gd name="T14" fmla="*/ 2147483647 w 268"/>
                    <a:gd name="T15" fmla="*/ 2147483647 h 134"/>
                    <a:gd name="T16" fmla="*/ 2147483647 w 268"/>
                    <a:gd name="T17" fmla="*/ 2147483647 h 134"/>
                    <a:gd name="T18" fmla="*/ 2147483647 w 268"/>
                    <a:gd name="T19" fmla="*/ 2147483647 h 134"/>
                    <a:gd name="T20" fmla="*/ 2147483647 w 268"/>
                    <a:gd name="T21" fmla="*/ 2147483647 h 134"/>
                    <a:gd name="T22" fmla="*/ 2147483647 w 268"/>
                    <a:gd name="T23" fmla="*/ 2147483647 h 134"/>
                    <a:gd name="T24" fmla="*/ 2147483647 w 268"/>
                    <a:gd name="T25" fmla="*/ 2147483647 h 134"/>
                    <a:gd name="T26" fmla="*/ 2147483647 w 268"/>
                    <a:gd name="T27" fmla="*/ 2147483647 h 134"/>
                    <a:gd name="T28" fmla="*/ 2147483647 w 268"/>
                    <a:gd name="T29" fmla="*/ 2147483647 h 134"/>
                    <a:gd name="T30" fmla="*/ 2147483647 w 268"/>
                    <a:gd name="T31" fmla="*/ 2147483647 h 134"/>
                    <a:gd name="T32" fmla="*/ 2147483647 w 268"/>
                    <a:gd name="T33" fmla="*/ 2147483647 h 134"/>
                    <a:gd name="T34" fmla="*/ 2147483647 w 268"/>
                    <a:gd name="T35" fmla="*/ 2147483647 h 134"/>
                    <a:gd name="T36" fmla="*/ 2147483647 w 268"/>
                    <a:gd name="T37" fmla="*/ 2147483647 h 134"/>
                    <a:gd name="T38" fmla="*/ 2147483647 w 268"/>
                    <a:gd name="T39" fmla="*/ 2147483647 h 134"/>
                    <a:gd name="T40" fmla="*/ 2147483647 w 268"/>
                    <a:gd name="T41" fmla="*/ 2147483647 h 134"/>
                    <a:gd name="T42" fmla="*/ 2147483647 w 268"/>
                    <a:gd name="T43" fmla="*/ 2147483647 h 134"/>
                    <a:gd name="T44" fmla="*/ 2147483647 w 268"/>
                    <a:gd name="T45" fmla="*/ 2147483647 h 134"/>
                    <a:gd name="T46" fmla="*/ 2147483647 w 268"/>
                    <a:gd name="T47" fmla="*/ 2147483647 h 134"/>
                    <a:gd name="T48" fmla="*/ 2147483647 w 268"/>
                    <a:gd name="T49" fmla="*/ 2147483647 h 134"/>
                    <a:gd name="T50" fmla="*/ 2147483647 w 268"/>
                    <a:gd name="T51" fmla="*/ 2147483647 h 134"/>
                    <a:gd name="T52" fmla="*/ 2147483647 w 268"/>
                    <a:gd name="T53" fmla="*/ 2147483647 h 134"/>
                    <a:gd name="T54" fmla="*/ 2147483647 w 268"/>
                    <a:gd name="T55" fmla="*/ 0 h 134"/>
                    <a:gd name="T56" fmla="*/ 2147483647 w 268"/>
                    <a:gd name="T57" fmla="*/ 2147483647 h 134"/>
                    <a:gd name="T58" fmla="*/ 2147483647 w 268"/>
                    <a:gd name="T59" fmla="*/ 2147483647 h 134"/>
                    <a:gd name="T60" fmla="*/ 0 w 268"/>
                    <a:gd name="T61" fmla="*/ 2147483647 h 134"/>
                    <a:gd name="T62" fmla="*/ 0 w 268"/>
                    <a:gd name="T63" fmla="*/ 2147483647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cs typeface="Arial" charset="0"/>
                  </a:endParaRPr>
                </a:p>
              </p:txBody>
            </p:sp>
            <p:sp>
              <p:nvSpPr>
                <p:cNvPr id="70" name="Freeform 65">
                  <a:extLst>
                    <a:ext uri="{FF2B5EF4-FFF2-40B4-BE49-F238E27FC236}">
                      <a16:creationId xmlns:a16="http://schemas.microsoft.com/office/drawing/2014/main" id="{FA929CCE-859A-A938-2820-35B6FD308102}"/>
                    </a:ext>
                  </a:extLst>
                </p:cNvPr>
                <p:cNvSpPr>
                  <a:spLocks/>
                </p:cNvSpPr>
                <p:nvPr/>
              </p:nvSpPr>
              <p:spPr bwMode="auto">
                <a:xfrm>
                  <a:off x="7183438" y="3576637"/>
                  <a:ext cx="30162" cy="31750"/>
                </a:xfrm>
                <a:custGeom>
                  <a:avLst/>
                  <a:gdLst>
                    <a:gd name="T0" fmla="*/ 0 w 25"/>
                    <a:gd name="T1" fmla="*/ 2147483647 h 20"/>
                    <a:gd name="T2" fmla="*/ 2147483647 w 25"/>
                    <a:gd name="T3" fmla="*/ 0 h 20"/>
                    <a:gd name="T4" fmla="*/ 2147483647 w 25"/>
                    <a:gd name="T5" fmla="*/ 2147483647 h 20"/>
                    <a:gd name="T6" fmla="*/ 0 w 25"/>
                    <a:gd name="T7" fmla="*/ 2147483647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19"/>
                      </a:moveTo>
                      <a:lnTo>
                        <a:pt x="9" y="0"/>
                      </a:lnTo>
                      <a:lnTo>
                        <a:pt x="24" y="8"/>
                      </a:lnTo>
                      <a:lnTo>
                        <a:pt x="0" y="19"/>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71" name="Freeform 66">
                  <a:extLst>
                    <a:ext uri="{FF2B5EF4-FFF2-40B4-BE49-F238E27FC236}">
                      <a16:creationId xmlns:a16="http://schemas.microsoft.com/office/drawing/2014/main" id="{58F07A97-79B5-F608-5212-89B18E36B458}"/>
                    </a:ext>
                  </a:extLst>
                </p:cNvPr>
                <p:cNvSpPr>
                  <a:spLocks/>
                </p:cNvSpPr>
                <p:nvPr/>
              </p:nvSpPr>
              <p:spPr bwMode="auto">
                <a:xfrm>
                  <a:off x="7237413" y="3571875"/>
                  <a:ext cx="23812" cy="25400"/>
                </a:xfrm>
                <a:custGeom>
                  <a:avLst/>
                  <a:gdLst>
                    <a:gd name="T0" fmla="*/ 0 w 19"/>
                    <a:gd name="T1" fmla="*/ 2147483647 h 17"/>
                    <a:gd name="T2" fmla="*/ 2147483647 w 19"/>
                    <a:gd name="T3" fmla="*/ 0 h 17"/>
                    <a:gd name="T4" fmla="*/ 2147483647 w 19"/>
                    <a:gd name="T5" fmla="*/ 2147483647 h 17"/>
                    <a:gd name="T6" fmla="*/ 0 w 19"/>
                    <a:gd name="T7" fmla="*/ 2147483647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16"/>
                      </a:moveTo>
                      <a:lnTo>
                        <a:pt x="9" y="0"/>
                      </a:lnTo>
                      <a:lnTo>
                        <a:pt x="18" y="11"/>
                      </a:lnTo>
                      <a:lnTo>
                        <a:pt x="0" y="16"/>
                      </a:lnTo>
                    </a:path>
                  </a:pathLst>
                </a:custGeom>
                <a:solidFill>
                  <a:srgbClr val="ED7D31"/>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72" name="Freeform 67">
                  <a:extLst>
                    <a:ext uri="{FF2B5EF4-FFF2-40B4-BE49-F238E27FC236}">
                      <a16:creationId xmlns:a16="http://schemas.microsoft.com/office/drawing/2014/main" id="{C215EA4D-6B93-95C9-68B2-990407D94335}"/>
                    </a:ext>
                  </a:extLst>
                </p:cNvPr>
                <p:cNvSpPr>
                  <a:spLocks/>
                </p:cNvSpPr>
                <p:nvPr/>
              </p:nvSpPr>
              <p:spPr bwMode="auto">
                <a:xfrm>
                  <a:off x="6859590" y="3057527"/>
                  <a:ext cx="153987" cy="401637"/>
                </a:xfrm>
                <a:custGeom>
                  <a:avLst/>
                  <a:gdLst>
                    <a:gd name="T0" fmla="*/ 2147483647 w 129"/>
                    <a:gd name="T1" fmla="*/ 2147483647 h 253"/>
                    <a:gd name="T2" fmla="*/ 2147483647 w 129"/>
                    <a:gd name="T3" fmla="*/ 2147483647 h 253"/>
                    <a:gd name="T4" fmla="*/ 2147483647 w 129"/>
                    <a:gd name="T5" fmla="*/ 2147483647 h 253"/>
                    <a:gd name="T6" fmla="*/ 2147483647 w 129"/>
                    <a:gd name="T7" fmla="*/ 2147483647 h 253"/>
                    <a:gd name="T8" fmla="*/ 2147483647 w 129"/>
                    <a:gd name="T9" fmla="*/ 2147483647 h 253"/>
                    <a:gd name="T10" fmla="*/ 2147483647 w 129"/>
                    <a:gd name="T11" fmla="*/ 2147483647 h 253"/>
                    <a:gd name="T12" fmla="*/ 2147483647 w 129"/>
                    <a:gd name="T13" fmla="*/ 0 h 253"/>
                    <a:gd name="T14" fmla="*/ 0 w 129"/>
                    <a:gd name="T15" fmla="*/ 2147483647 h 253"/>
                    <a:gd name="T16" fmla="*/ 2147483647 w 129"/>
                    <a:gd name="T17" fmla="*/ 2147483647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73" name="Freeform 68">
                  <a:extLst>
                    <a:ext uri="{FF2B5EF4-FFF2-40B4-BE49-F238E27FC236}">
                      <a16:creationId xmlns:a16="http://schemas.microsoft.com/office/drawing/2014/main" id="{A474CD5A-36A9-1097-9A92-8374C0C83914}"/>
                    </a:ext>
                  </a:extLst>
                </p:cNvPr>
                <p:cNvSpPr>
                  <a:spLocks/>
                </p:cNvSpPr>
                <p:nvPr/>
              </p:nvSpPr>
              <p:spPr bwMode="auto">
                <a:xfrm>
                  <a:off x="6992938" y="2998635"/>
                  <a:ext cx="144462" cy="439737"/>
                </a:xfrm>
                <a:custGeom>
                  <a:avLst/>
                  <a:gdLst>
                    <a:gd name="T0" fmla="*/ 0 w 120"/>
                    <a:gd name="T1" fmla="*/ 2147483647 h 277"/>
                    <a:gd name="T2" fmla="*/ 2147483647 w 120"/>
                    <a:gd name="T3" fmla="*/ 2147483647 h 277"/>
                    <a:gd name="T4" fmla="*/ 2147483647 w 120"/>
                    <a:gd name="T5" fmla="*/ 2147483647 h 277"/>
                    <a:gd name="T6" fmla="*/ 2147483647 w 120"/>
                    <a:gd name="T7" fmla="*/ 2147483647 h 277"/>
                    <a:gd name="T8" fmla="*/ 2147483647 w 120"/>
                    <a:gd name="T9" fmla="*/ 0 h 277"/>
                    <a:gd name="T10" fmla="*/ 2147483647 w 120"/>
                    <a:gd name="T11" fmla="*/ 2147483647 h 277"/>
                    <a:gd name="T12" fmla="*/ 2147483647 w 120"/>
                    <a:gd name="T13" fmla="*/ 2147483647 h 277"/>
                    <a:gd name="T14" fmla="*/ 2147483647 w 120"/>
                    <a:gd name="T15" fmla="*/ 2147483647 h 277"/>
                    <a:gd name="T16" fmla="*/ 2147483647 w 120"/>
                    <a:gd name="T17" fmla="*/ 2147483647 h 277"/>
                    <a:gd name="T18" fmla="*/ 2147483647 w 120"/>
                    <a:gd name="T19" fmla="*/ 2147483647 h 277"/>
                    <a:gd name="T20" fmla="*/ 0 w 120"/>
                    <a:gd name="T21" fmla="*/ 2147483647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74" name="Freeform 69">
                  <a:extLst>
                    <a:ext uri="{FF2B5EF4-FFF2-40B4-BE49-F238E27FC236}">
                      <a16:creationId xmlns:a16="http://schemas.microsoft.com/office/drawing/2014/main" id="{AFEE4324-539E-5C1D-746B-EB09221B315F}"/>
                    </a:ext>
                  </a:extLst>
                </p:cNvPr>
                <p:cNvSpPr>
                  <a:spLocks/>
                </p:cNvSpPr>
                <p:nvPr/>
              </p:nvSpPr>
              <p:spPr bwMode="auto">
                <a:xfrm>
                  <a:off x="7038975" y="2609850"/>
                  <a:ext cx="349250" cy="723900"/>
                </a:xfrm>
                <a:custGeom>
                  <a:avLst/>
                  <a:gdLst>
                    <a:gd name="T0" fmla="*/ 0 w 293"/>
                    <a:gd name="T1" fmla="*/ 2147483647 h 456"/>
                    <a:gd name="T2" fmla="*/ 2147483647 w 293"/>
                    <a:gd name="T3" fmla="*/ 2147483647 h 456"/>
                    <a:gd name="T4" fmla="*/ 2147483647 w 293"/>
                    <a:gd name="T5" fmla="*/ 2147483647 h 456"/>
                    <a:gd name="T6" fmla="*/ 2147483647 w 293"/>
                    <a:gd name="T7" fmla="*/ 2147483647 h 456"/>
                    <a:gd name="T8" fmla="*/ 2147483647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0 w 293"/>
                    <a:gd name="T67" fmla="*/ 2147483647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rgbClr val="5B9BD5">
                    <a:lumMod val="60000"/>
                    <a:lumOff val="40000"/>
                  </a:srgbClr>
                </a:solidFill>
                <a:ln w="12700" cap="rnd">
                  <a:solidFill>
                    <a:srgbClr val="00000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75" name="Rectangle 70">
                  <a:extLst>
                    <a:ext uri="{FF2B5EF4-FFF2-40B4-BE49-F238E27FC236}">
                      <a16:creationId xmlns:a16="http://schemas.microsoft.com/office/drawing/2014/main" id="{767C7E8C-1A9E-4597-FDAC-7E31CBDD10E8}"/>
                    </a:ext>
                  </a:extLst>
                </p:cNvPr>
                <p:cNvSpPr>
                  <a:spLocks noChangeArrowheads="1"/>
                </p:cNvSpPr>
                <p:nvPr/>
              </p:nvSpPr>
              <p:spPr bwMode="auto">
                <a:xfrm>
                  <a:off x="7042152" y="2832102"/>
                  <a:ext cx="327025"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ME</a:t>
                  </a:r>
                </a:p>
              </p:txBody>
            </p:sp>
            <p:sp>
              <p:nvSpPr>
                <p:cNvPr id="76" name="Rectangle 71" descr="Light downward diagonal">
                  <a:extLst>
                    <a:ext uri="{FF2B5EF4-FFF2-40B4-BE49-F238E27FC236}">
                      <a16:creationId xmlns:a16="http://schemas.microsoft.com/office/drawing/2014/main" id="{5DFBA393-C592-593E-5E43-CEA0E8497C03}"/>
                    </a:ext>
                  </a:extLst>
                </p:cNvPr>
                <p:cNvSpPr>
                  <a:spLocks noChangeArrowheads="1"/>
                </p:cNvSpPr>
                <p:nvPr/>
              </p:nvSpPr>
              <p:spPr bwMode="auto">
                <a:xfrm>
                  <a:off x="7007438" y="4115592"/>
                  <a:ext cx="283466" cy="260918"/>
                </a:xfrm>
                <a:prstGeom prst="rect">
                  <a:avLst/>
                </a:prstGeom>
                <a:solidFill>
                  <a:srgbClr val="5B9BD5">
                    <a:lumMod val="60000"/>
                    <a:lumOff val="40000"/>
                  </a:srgbClr>
                </a:solidFill>
                <a:ln w="9525">
                  <a:solidFill>
                    <a:srgbClr val="000000"/>
                  </a:solidFill>
                  <a:miter lim="800000"/>
                  <a:headEnd/>
                  <a:tailEnd/>
                </a:ln>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RI</a:t>
                  </a:r>
                </a:p>
              </p:txBody>
            </p:sp>
            <p:sp>
              <p:nvSpPr>
                <p:cNvPr id="77" name="Rectangle 72">
                  <a:extLst>
                    <a:ext uri="{FF2B5EF4-FFF2-40B4-BE49-F238E27FC236}">
                      <a16:creationId xmlns:a16="http://schemas.microsoft.com/office/drawing/2014/main" id="{BE0AFE86-FB8D-B806-698C-DE3D6CA63BAD}"/>
                    </a:ext>
                  </a:extLst>
                </p:cNvPr>
                <p:cNvSpPr>
                  <a:spLocks noChangeArrowheads="1"/>
                </p:cNvSpPr>
                <p:nvPr/>
              </p:nvSpPr>
              <p:spPr bwMode="auto">
                <a:xfrm>
                  <a:off x="6788150" y="3076577"/>
                  <a:ext cx="306388"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VT</a:t>
                  </a:r>
                </a:p>
              </p:txBody>
            </p:sp>
            <p:sp>
              <p:nvSpPr>
                <p:cNvPr id="78" name="Rectangle 73">
                  <a:extLst>
                    <a:ext uri="{FF2B5EF4-FFF2-40B4-BE49-F238E27FC236}">
                      <a16:creationId xmlns:a16="http://schemas.microsoft.com/office/drawing/2014/main" id="{8EDF5960-3386-80B5-220D-ABDC93E9C824}"/>
                    </a:ext>
                  </a:extLst>
                </p:cNvPr>
                <p:cNvSpPr>
                  <a:spLocks noChangeArrowheads="1"/>
                </p:cNvSpPr>
                <p:nvPr/>
              </p:nvSpPr>
              <p:spPr bwMode="auto">
                <a:xfrm>
                  <a:off x="6902450" y="3219452"/>
                  <a:ext cx="32385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NH</a:t>
                  </a:r>
                </a:p>
              </p:txBody>
            </p:sp>
            <p:sp>
              <p:nvSpPr>
                <p:cNvPr id="79" name="Rectangle 74">
                  <a:extLst>
                    <a:ext uri="{FF2B5EF4-FFF2-40B4-BE49-F238E27FC236}">
                      <a16:creationId xmlns:a16="http://schemas.microsoft.com/office/drawing/2014/main" id="{8B48512D-F9D6-DFD1-1BA5-73C1AEE9A4BE}"/>
                    </a:ext>
                  </a:extLst>
                </p:cNvPr>
                <p:cNvSpPr>
                  <a:spLocks noChangeArrowheads="1"/>
                </p:cNvSpPr>
                <p:nvPr/>
              </p:nvSpPr>
              <p:spPr bwMode="auto">
                <a:xfrm>
                  <a:off x="6937206" y="3377829"/>
                  <a:ext cx="260446" cy="260918"/>
                </a:xfrm>
                <a:prstGeom prst="rect">
                  <a:avLst/>
                </a:prstGeom>
                <a:noFill/>
                <a:ln>
                  <a:noFill/>
                </a:ln>
              </p:spPr>
              <p:txBody>
                <a:bodyPr wrap="square" lIns="92064" tIns="46032" rIns="92064" bIns="46032">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itchFamily="18" charset="0"/>
                    </a:rPr>
                    <a:t>MA</a:t>
                  </a:r>
                </a:p>
              </p:txBody>
            </p:sp>
            <p:sp>
              <p:nvSpPr>
                <p:cNvPr id="80" name="Rectangle 75">
                  <a:extLst>
                    <a:ext uri="{FF2B5EF4-FFF2-40B4-BE49-F238E27FC236}">
                      <a16:creationId xmlns:a16="http://schemas.microsoft.com/office/drawing/2014/main" id="{CADB91EC-D073-45C5-46FA-71907C5ADF17}"/>
                    </a:ext>
                  </a:extLst>
                </p:cNvPr>
                <p:cNvSpPr>
                  <a:spLocks noChangeArrowheads="1"/>
                </p:cNvSpPr>
                <p:nvPr/>
              </p:nvSpPr>
              <p:spPr bwMode="auto">
                <a:xfrm>
                  <a:off x="6610350" y="3398839"/>
                  <a:ext cx="317500" cy="2609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NY</a:t>
                  </a:r>
                </a:p>
              </p:txBody>
            </p:sp>
            <p:sp>
              <p:nvSpPr>
                <p:cNvPr id="81" name="Rectangle 76">
                  <a:extLst>
                    <a:ext uri="{FF2B5EF4-FFF2-40B4-BE49-F238E27FC236}">
                      <a16:creationId xmlns:a16="http://schemas.microsoft.com/office/drawing/2014/main" id="{6A4E3C3D-2452-8256-6389-4E7466657A95}"/>
                    </a:ext>
                  </a:extLst>
                </p:cNvPr>
                <p:cNvSpPr>
                  <a:spLocks noChangeArrowheads="1"/>
                </p:cNvSpPr>
                <p:nvPr/>
              </p:nvSpPr>
              <p:spPr bwMode="auto">
                <a:xfrm>
                  <a:off x="6846890" y="3506787"/>
                  <a:ext cx="33178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CT</a:t>
                  </a:r>
                </a:p>
              </p:txBody>
            </p:sp>
            <p:sp>
              <p:nvSpPr>
                <p:cNvPr id="82" name="Rectangle 77">
                  <a:extLst>
                    <a:ext uri="{FF2B5EF4-FFF2-40B4-BE49-F238E27FC236}">
                      <a16:creationId xmlns:a16="http://schemas.microsoft.com/office/drawing/2014/main" id="{3F0850CD-8C9C-2941-33D4-E045706B2AB4}"/>
                    </a:ext>
                  </a:extLst>
                </p:cNvPr>
                <p:cNvSpPr>
                  <a:spLocks noChangeArrowheads="1"/>
                </p:cNvSpPr>
                <p:nvPr/>
              </p:nvSpPr>
              <p:spPr bwMode="auto">
                <a:xfrm>
                  <a:off x="6383340" y="3711577"/>
                  <a:ext cx="36988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PA</a:t>
                  </a:r>
                </a:p>
              </p:txBody>
            </p:sp>
            <p:sp>
              <p:nvSpPr>
                <p:cNvPr id="83" name="Rectangle 78">
                  <a:extLst>
                    <a:ext uri="{FF2B5EF4-FFF2-40B4-BE49-F238E27FC236}">
                      <a16:creationId xmlns:a16="http://schemas.microsoft.com/office/drawing/2014/main" id="{BDF12384-9449-8CA1-D933-F13944012825}"/>
                    </a:ext>
                  </a:extLst>
                </p:cNvPr>
                <p:cNvSpPr>
                  <a:spLocks noChangeArrowheads="1"/>
                </p:cNvSpPr>
                <p:nvPr/>
              </p:nvSpPr>
              <p:spPr bwMode="auto">
                <a:xfrm>
                  <a:off x="6731007" y="3842967"/>
                  <a:ext cx="307975"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NJ</a:t>
                  </a:r>
                </a:p>
              </p:txBody>
            </p:sp>
            <p:sp>
              <p:nvSpPr>
                <p:cNvPr id="84" name="Rectangle 79" descr="Light downward diagonal">
                  <a:extLst>
                    <a:ext uri="{FF2B5EF4-FFF2-40B4-BE49-F238E27FC236}">
                      <a16:creationId xmlns:a16="http://schemas.microsoft.com/office/drawing/2014/main" id="{81442FA7-22AE-C624-0641-8FB416C4AE2D}"/>
                    </a:ext>
                  </a:extLst>
                </p:cNvPr>
                <p:cNvSpPr>
                  <a:spLocks noChangeArrowheads="1"/>
                </p:cNvSpPr>
                <p:nvPr/>
              </p:nvSpPr>
              <p:spPr bwMode="auto">
                <a:xfrm>
                  <a:off x="7007438" y="4906112"/>
                  <a:ext cx="283466" cy="260920"/>
                </a:xfrm>
                <a:prstGeom prst="rect">
                  <a:avLst/>
                </a:prstGeom>
                <a:solidFill>
                  <a:srgbClr val="5B9BD5">
                    <a:lumMod val="60000"/>
                    <a:lumOff val="40000"/>
                  </a:srgbClr>
                </a:solidFill>
                <a:ln w="12700" cap="rnd">
                  <a:solidFill>
                    <a:srgbClr val="000000"/>
                  </a:solidFill>
                  <a:round/>
                  <a:headEnd/>
                  <a:tailEnd/>
                </a:ln>
              </p:spPr>
              <p: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Narrow" panose="020B0606020202030204" pitchFamily="34" charset="0"/>
                      <a:cs typeface="Arial" charset="0"/>
                    </a:rPr>
                    <a:t>MD</a:t>
                  </a:r>
                  <a:endParaRPr kumimoji="0" lang="en-US" sz="900" b="1" i="0" u="none" strike="noStrike" kern="0" cap="none" spc="0" normalizeH="0" baseline="30000" noProof="0" dirty="0">
                    <a:ln>
                      <a:noFill/>
                    </a:ln>
                    <a:solidFill>
                      <a:srgbClr val="000000"/>
                    </a:solidFill>
                    <a:effectLst/>
                    <a:uLnTx/>
                    <a:uFillTx/>
                    <a:latin typeface="Arial Narrow" panose="020B0606020202030204" pitchFamily="34" charset="0"/>
                    <a:cs typeface="Arial" charset="0"/>
                  </a:endParaRPr>
                </a:p>
              </p:txBody>
            </p:sp>
            <p:sp>
              <p:nvSpPr>
                <p:cNvPr id="85" name="Rectangle 80">
                  <a:extLst>
                    <a:ext uri="{FF2B5EF4-FFF2-40B4-BE49-F238E27FC236}">
                      <a16:creationId xmlns:a16="http://schemas.microsoft.com/office/drawing/2014/main" id="{C7918D2E-ED13-9710-F56C-28BCBE92ED44}"/>
                    </a:ext>
                  </a:extLst>
                </p:cNvPr>
                <p:cNvSpPr>
                  <a:spLocks noChangeArrowheads="1"/>
                </p:cNvSpPr>
                <p:nvPr/>
              </p:nvSpPr>
              <p:spPr bwMode="auto">
                <a:xfrm>
                  <a:off x="7007438" y="4645193"/>
                  <a:ext cx="283466" cy="260918"/>
                </a:xfrm>
                <a:prstGeom prst="rect">
                  <a:avLst/>
                </a:prstGeom>
                <a:solidFill>
                  <a:srgbClr val="5B9BD5">
                    <a:lumMod val="60000"/>
                    <a:lumOff val="40000"/>
                  </a:srgbClr>
                </a:solidFill>
                <a:ln w="9525">
                  <a:solidFill>
                    <a:srgbClr val="000000"/>
                  </a:solidFill>
                  <a:miter lim="800000"/>
                  <a:headEnd/>
                  <a:tailEnd/>
                </a:ln>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DE</a:t>
                  </a:r>
                </a:p>
              </p:txBody>
            </p:sp>
            <p:sp>
              <p:nvSpPr>
                <p:cNvPr id="86" name="Rectangle 81">
                  <a:extLst>
                    <a:ext uri="{FF2B5EF4-FFF2-40B4-BE49-F238E27FC236}">
                      <a16:creationId xmlns:a16="http://schemas.microsoft.com/office/drawing/2014/main" id="{F9DDF649-075D-7BF1-055C-47404E743C03}"/>
                    </a:ext>
                  </a:extLst>
                </p:cNvPr>
                <p:cNvSpPr>
                  <a:spLocks noChangeArrowheads="1"/>
                </p:cNvSpPr>
                <p:nvPr/>
              </p:nvSpPr>
              <p:spPr bwMode="auto">
                <a:xfrm>
                  <a:off x="6188075" y="4168777"/>
                  <a:ext cx="3810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WV</a:t>
                  </a:r>
                </a:p>
              </p:txBody>
            </p:sp>
            <p:sp>
              <p:nvSpPr>
                <p:cNvPr id="87" name="Rectangle 82">
                  <a:extLst>
                    <a:ext uri="{FF2B5EF4-FFF2-40B4-BE49-F238E27FC236}">
                      <a16:creationId xmlns:a16="http://schemas.microsoft.com/office/drawing/2014/main" id="{5D9284EA-91E1-0688-9274-3EAB199E52BA}"/>
                    </a:ext>
                  </a:extLst>
                </p:cNvPr>
                <p:cNvSpPr>
                  <a:spLocks noChangeArrowheads="1"/>
                </p:cNvSpPr>
                <p:nvPr/>
              </p:nvSpPr>
              <p:spPr bwMode="auto">
                <a:xfrm>
                  <a:off x="6403977" y="4597402"/>
                  <a:ext cx="322263"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NC</a:t>
                  </a:r>
                </a:p>
              </p:txBody>
            </p:sp>
            <p:sp>
              <p:nvSpPr>
                <p:cNvPr id="88" name="Rectangle 83">
                  <a:extLst>
                    <a:ext uri="{FF2B5EF4-FFF2-40B4-BE49-F238E27FC236}">
                      <a16:creationId xmlns:a16="http://schemas.microsoft.com/office/drawing/2014/main" id="{B60C1780-FD4F-F306-4CBB-ADD8DFE4C2E9}"/>
                    </a:ext>
                  </a:extLst>
                </p:cNvPr>
                <p:cNvSpPr>
                  <a:spLocks noChangeArrowheads="1"/>
                </p:cNvSpPr>
                <p:nvPr/>
              </p:nvSpPr>
              <p:spPr bwMode="auto">
                <a:xfrm>
                  <a:off x="6313488" y="4913314"/>
                  <a:ext cx="3175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SC</a:t>
                  </a:r>
                </a:p>
              </p:txBody>
            </p:sp>
            <p:sp>
              <p:nvSpPr>
                <p:cNvPr id="89" name="Rectangle 84">
                  <a:extLst>
                    <a:ext uri="{FF2B5EF4-FFF2-40B4-BE49-F238E27FC236}">
                      <a16:creationId xmlns:a16="http://schemas.microsoft.com/office/drawing/2014/main" id="{F64E45E7-91BD-7F44-22AA-B0EC181C2F1E}"/>
                    </a:ext>
                  </a:extLst>
                </p:cNvPr>
                <p:cNvSpPr>
                  <a:spLocks noChangeArrowheads="1"/>
                </p:cNvSpPr>
                <p:nvPr/>
              </p:nvSpPr>
              <p:spPr bwMode="auto">
                <a:xfrm>
                  <a:off x="6076952" y="5165727"/>
                  <a:ext cx="328613"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GA</a:t>
                  </a:r>
                </a:p>
              </p:txBody>
            </p:sp>
            <p:sp>
              <p:nvSpPr>
                <p:cNvPr id="90" name="Rectangle 85">
                  <a:extLst>
                    <a:ext uri="{FF2B5EF4-FFF2-40B4-BE49-F238E27FC236}">
                      <a16:creationId xmlns:a16="http://schemas.microsoft.com/office/drawing/2014/main" id="{7C493F68-6F1C-EF67-5000-67C3F8A23E9F}"/>
                    </a:ext>
                  </a:extLst>
                </p:cNvPr>
                <p:cNvSpPr>
                  <a:spLocks noChangeArrowheads="1"/>
                </p:cNvSpPr>
                <p:nvPr/>
              </p:nvSpPr>
              <p:spPr bwMode="auto">
                <a:xfrm>
                  <a:off x="6242052" y="5724527"/>
                  <a:ext cx="404813"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FL</a:t>
                  </a:r>
                </a:p>
              </p:txBody>
            </p:sp>
            <p:sp>
              <p:nvSpPr>
                <p:cNvPr id="91" name="Rectangle 86">
                  <a:extLst>
                    <a:ext uri="{FF2B5EF4-FFF2-40B4-BE49-F238E27FC236}">
                      <a16:creationId xmlns:a16="http://schemas.microsoft.com/office/drawing/2014/main" id="{60650E6D-A858-6F5B-2F61-F7C5FBBE88F7}"/>
                    </a:ext>
                  </a:extLst>
                </p:cNvPr>
                <p:cNvSpPr>
                  <a:spLocks noChangeArrowheads="1"/>
                </p:cNvSpPr>
                <p:nvPr/>
              </p:nvSpPr>
              <p:spPr bwMode="auto">
                <a:xfrm>
                  <a:off x="5427665" y="4041777"/>
                  <a:ext cx="26828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IL</a:t>
                  </a:r>
                  <a:endParaRPr kumimoji="0" lang="en-US" altLang="en-US" sz="900" b="1" i="0" u="none" strike="noStrike" kern="0" cap="none" spc="0" normalizeH="0" baseline="30000" noProof="0" dirty="0">
                    <a:ln>
                      <a:noFill/>
                    </a:ln>
                    <a:solidFill>
                      <a:srgbClr val="000000"/>
                    </a:solidFill>
                    <a:effectLst/>
                    <a:uLnTx/>
                    <a:uFillTx/>
                    <a:latin typeface="Arial Narrow" panose="020B0606020202030204" pitchFamily="34" charset="0"/>
                    <a:cs typeface="Times New Roman" panose="02020603050405020304" pitchFamily="18" charset="0"/>
                  </a:endParaRPr>
                </a:p>
              </p:txBody>
            </p:sp>
            <p:sp>
              <p:nvSpPr>
                <p:cNvPr id="92" name="Rectangle 87">
                  <a:extLst>
                    <a:ext uri="{FF2B5EF4-FFF2-40B4-BE49-F238E27FC236}">
                      <a16:creationId xmlns:a16="http://schemas.microsoft.com/office/drawing/2014/main" id="{8B22718E-7BA5-3C3B-372F-EF3B97D5E0E6}"/>
                    </a:ext>
                  </a:extLst>
                </p:cNvPr>
                <p:cNvSpPr>
                  <a:spLocks noChangeArrowheads="1"/>
                </p:cNvSpPr>
                <p:nvPr/>
              </p:nvSpPr>
              <p:spPr bwMode="auto">
                <a:xfrm>
                  <a:off x="5983288" y="3967164"/>
                  <a:ext cx="328612"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OH</a:t>
                  </a:r>
                  <a:endParaRPr kumimoji="0" lang="en-US" altLang="en-US" sz="900" b="1" i="0" u="none" strike="noStrike" kern="0" cap="none" spc="0" normalizeH="0" baseline="30000" noProof="0" dirty="0">
                    <a:ln>
                      <a:noFill/>
                    </a:ln>
                    <a:solidFill>
                      <a:srgbClr val="000000"/>
                    </a:solidFill>
                    <a:effectLst/>
                    <a:uLnTx/>
                    <a:uFillTx/>
                    <a:latin typeface="Arial Narrow" panose="020B0606020202030204" pitchFamily="34" charset="0"/>
                    <a:cs typeface="Times New Roman" panose="02020603050405020304" pitchFamily="18" charset="0"/>
                  </a:endParaRPr>
                </a:p>
              </p:txBody>
            </p:sp>
            <p:sp>
              <p:nvSpPr>
                <p:cNvPr id="93" name="Rectangle 88">
                  <a:extLst>
                    <a:ext uri="{FF2B5EF4-FFF2-40B4-BE49-F238E27FC236}">
                      <a16:creationId xmlns:a16="http://schemas.microsoft.com/office/drawing/2014/main" id="{3CBD74FC-D8F2-C4CF-A978-92A2DA72F920}"/>
                    </a:ext>
                  </a:extLst>
                </p:cNvPr>
                <p:cNvSpPr>
                  <a:spLocks noChangeArrowheads="1"/>
                </p:cNvSpPr>
                <p:nvPr/>
              </p:nvSpPr>
              <p:spPr bwMode="auto">
                <a:xfrm>
                  <a:off x="5699125" y="4027489"/>
                  <a:ext cx="280988"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IN</a:t>
                  </a:r>
                </a:p>
              </p:txBody>
            </p:sp>
            <p:sp>
              <p:nvSpPr>
                <p:cNvPr id="94" name="Rectangle 89">
                  <a:extLst>
                    <a:ext uri="{FF2B5EF4-FFF2-40B4-BE49-F238E27FC236}">
                      <a16:creationId xmlns:a16="http://schemas.microsoft.com/office/drawing/2014/main" id="{C01D5C08-EE20-5CCE-8136-B2B4F39D2D67}"/>
                    </a:ext>
                  </a:extLst>
                </p:cNvPr>
                <p:cNvSpPr>
                  <a:spLocks noChangeArrowheads="1"/>
                </p:cNvSpPr>
                <p:nvPr/>
              </p:nvSpPr>
              <p:spPr bwMode="auto">
                <a:xfrm>
                  <a:off x="5756277" y="3384552"/>
                  <a:ext cx="290513" cy="41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MI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 </a:t>
                  </a:r>
                </a:p>
              </p:txBody>
            </p:sp>
            <p:sp>
              <p:nvSpPr>
                <p:cNvPr id="95" name="Rectangle 90">
                  <a:extLst>
                    <a:ext uri="{FF2B5EF4-FFF2-40B4-BE49-F238E27FC236}">
                      <a16:creationId xmlns:a16="http://schemas.microsoft.com/office/drawing/2014/main" id="{A95605D6-6B4E-CA8D-487C-22D8BE1BF862}"/>
                    </a:ext>
                  </a:extLst>
                </p:cNvPr>
                <p:cNvSpPr>
                  <a:spLocks noChangeArrowheads="1"/>
                </p:cNvSpPr>
                <p:nvPr/>
              </p:nvSpPr>
              <p:spPr bwMode="auto">
                <a:xfrm>
                  <a:off x="5313365" y="3335339"/>
                  <a:ext cx="301625"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WI</a:t>
                  </a:r>
                </a:p>
              </p:txBody>
            </p:sp>
            <p:sp>
              <p:nvSpPr>
                <p:cNvPr id="96" name="Rectangle 91">
                  <a:extLst>
                    <a:ext uri="{FF2B5EF4-FFF2-40B4-BE49-F238E27FC236}">
                      <a16:creationId xmlns:a16="http://schemas.microsoft.com/office/drawing/2014/main" id="{108A88DF-7564-4DFA-7EB0-BE21015A3544}"/>
                    </a:ext>
                  </a:extLst>
                </p:cNvPr>
                <p:cNvSpPr>
                  <a:spLocks noChangeArrowheads="1"/>
                </p:cNvSpPr>
                <p:nvPr/>
              </p:nvSpPr>
              <p:spPr bwMode="auto">
                <a:xfrm>
                  <a:off x="5851525" y="4408489"/>
                  <a:ext cx="3175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KY</a:t>
                  </a:r>
                </a:p>
              </p:txBody>
            </p:sp>
            <p:sp>
              <p:nvSpPr>
                <p:cNvPr id="97" name="Rectangle 92">
                  <a:extLst>
                    <a:ext uri="{FF2B5EF4-FFF2-40B4-BE49-F238E27FC236}">
                      <a16:creationId xmlns:a16="http://schemas.microsoft.com/office/drawing/2014/main" id="{F77ED0D8-8DEC-6185-4016-D772896F5D9B}"/>
                    </a:ext>
                  </a:extLst>
                </p:cNvPr>
                <p:cNvSpPr>
                  <a:spLocks noChangeArrowheads="1"/>
                </p:cNvSpPr>
                <p:nvPr/>
              </p:nvSpPr>
              <p:spPr bwMode="auto">
                <a:xfrm>
                  <a:off x="5710240" y="4708527"/>
                  <a:ext cx="31273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TN</a:t>
                  </a:r>
                  <a:endParaRPr kumimoji="0" lang="en-US" altLang="en-US" sz="900" b="1" i="0" u="none" strike="noStrike" kern="0" cap="none" spc="0" normalizeH="0" baseline="0" noProof="0" dirty="0">
                    <a:ln>
                      <a:noFill/>
                    </a:ln>
                    <a:solidFill>
                      <a:prstClr val="white"/>
                    </a:solidFill>
                    <a:effectLst/>
                    <a:uLnTx/>
                    <a:uFillTx/>
                    <a:latin typeface="Arial Narrow" panose="020B0606020202030204" pitchFamily="34" charset="0"/>
                    <a:cs typeface="Times New Roman" panose="02020603050405020304" pitchFamily="18" charset="0"/>
                  </a:endParaRPr>
                </a:p>
              </p:txBody>
            </p:sp>
            <p:sp>
              <p:nvSpPr>
                <p:cNvPr id="98" name="Rectangle 93">
                  <a:extLst>
                    <a:ext uri="{FF2B5EF4-FFF2-40B4-BE49-F238E27FC236}">
                      <a16:creationId xmlns:a16="http://schemas.microsoft.com/office/drawing/2014/main" id="{D1E77193-E479-A778-C4CE-108B92B8F8E3}"/>
                    </a:ext>
                  </a:extLst>
                </p:cNvPr>
                <p:cNvSpPr>
                  <a:spLocks noChangeArrowheads="1"/>
                </p:cNvSpPr>
                <p:nvPr/>
              </p:nvSpPr>
              <p:spPr bwMode="auto">
                <a:xfrm>
                  <a:off x="5729290" y="5186364"/>
                  <a:ext cx="31273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AL</a:t>
                  </a:r>
                </a:p>
              </p:txBody>
            </p:sp>
            <p:sp>
              <p:nvSpPr>
                <p:cNvPr id="99" name="Rectangle 94">
                  <a:extLst>
                    <a:ext uri="{FF2B5EF4-FFF2-40B4-BE49-F238E27FC236}">
                      <a16:creationId xmlns:a16="http://schemas.microsoft.com/office/drawing/2014/main" id="{4AA27C2B-69E3-F99F-6FE8-32660084ADE9}"/>
                    </a:ext>
                  </a:extLst>
                </p:cNvPr>
                <p:cNvSpPr>
                  <a:spLocks noChangeArrowheads="1"/>
                </p:cNvSpPr>
                <p:nvPr/>
              </p:nvSpPr>
              <p:spPr bwMode="auto">
                <a:xfrm>
                  <a:off x="5426075" y="5208589"/>
                  <a:ext cx="325438"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MS</a:t>
                  </a:r>
                </a:p>
              </p:txBody>
            </p:sp>
            <p:sp>
              <p:nvSpPr>
                <p:cNvPr id="100" name="Rectangle 95">
                  <a:extLst>
                    <a:ext uri="{FF2B5EF4-FFF2-40B4-BE49-F238E27FC236}">
                      <a16:creationId xmlns:a16="http://schemas.microsoft.com/office/drawing/2014/main" id="{40FF8BB7-8B9C-DBD0-78D0-154728541F30}"/>
                    </a:ext>
                  </a:extLst>
                </p:cNvPr>
                <p:cNvSpPr>
                  <a:spLocks noChangeArrowheads="1"/>
                </p:cNvSpPr>
                <p:nvPr/>
              </p:nvSpPr>
              <p:spPr bwMode="auto">
                <a:xfrm>
                  <a:off x="5126038" y="4913314"/>
                  <a:ext cx="32385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AR</a:t>
                  </a:r>
                </a:p>
              </p:txBody>
            </p:sp>
            <p:sp>
              <p:nvSpPr>
                <p:cNvPr id="101" name="Rectangle 96">
                  <a:extLst>
                    <a:ext uri="{FF2B5EF4-FFF2-40B4-BE49-F238E27FC236}">
                      <a16:creationId xmlns:a16="http://schemas.microsoft.com/office/drawing/2014/main" id="{026EAF99-109C-8559-5F07-DC1206A4DC57}"/>
                    </a:ext>
                  </a:extLst>
                </p:cNvPr>
                <p:cNvSpPr>
                  <a:spLocks noChangeArrowheads="1"/>
                </p:cNvSpPr>
                <p:nvPr/>
              </p:nvSpPr>
              <p:spPr bwMode="auto">
                <a:xfrm>
                  <a:off x="5164140" y="5465763"/>
                  <a:ext cx="31273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LA</a:t>
                  </a:r>
                </a:p>
              </p:txBody>
            </p:sp>
            <p:sp>
              <p:nvSpPr>
                <p:cNvPr id="102" name="Rectangle 97">
                  <a:extLst>
                    <a:ext uri="{FF2B5EF4-FFF2-40B4-BE49-F238E27FC236}">
                      <a16:creationId xmlns:a16="http://schemas.microsoft.com/office/drawing/2014/main" id="{8B6E38C3-1670-51FD-4823-8365E32FAC78}"/>
                    </a:ext>
                  </a:extLst>
                </p:cNvPr>
                <p:cNvSpPr>
                  <a:spLocks noChangeArrowheads="1"/>
                </p:cNvSpPr>
                <p:nvPr/>
              </p:nvSpPr>
              <p:spPr bwMode="auto">
                <a:xfrm>
                  <a:off x="4332290" y="5387977"/>
                  <a:ext cx="33178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TX </a:t>
                  </a:r>
                </a:p>
              </p:txBody>
            </p:sp>
            <p:sp>
              <p:nvSpPr>
                <p:cNvPr id="103" name="Rectangle 98">
                  <a:extLst>
                    <a:ext uri="{FF2B5EF4-FFF2-40B4-BE49-F238E27FC236}">
                      <a16:creationId xmlns:a16="http://schemas.microsoft.com/office/drawing/2014/main" id="{B2F6EAA6-4131-1BC2-21C4-037BB636CABF}"/>
                    </a:ext>
                  </a:extLst>
                </p:cNvPr>
                <p:cNvSpPr>
                  <a:spLocks noChangeArrowheads="1"/>
                </p:cNvSpPr>
                <p:nvPr/>
              </p:nvSpPr>
              <p:spPr bwMode="auto">
                <a:xfrm>
                  <a:off x="4689477" y="4830763"/>
                  <a:ext cx="328613"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OK</a:t>
                  </a:r>
                </a:p>
              </p:txBody>
            </p:sp>
            <p:sp>
              <p:nvSpPr>
                <p:cNvPr id="104" name="Rectangle 99">
                  <a:extLst>
                    <a:ext uri="{FF2B5EF4-FFF2-40B4-BE49-F238E27FC236}">
                      <a16:creationId xmlns:a16="http://schemas.microsoft.com/office/drawing/2014/main" id="{4AF15B14-3295-182D-A94C-6D43AE8D0EAC}"/>
                    </a:ext>
                  </a:extLst>
                </p:cNvPr>
                <p:cNvSpPr>
                  <a:spLocks noChangeArrowheads="1"/>
                </p:cNvSpPr>
                <p:nvPr/>
              </p:nvSpPr>
              <p:spPr bwMode="auto">
                <a:xfrm>
                  <a:off x="5113340" y="4368802"/>
                  <a:ext cx="33813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MO</a:t>
                  </a:r>
                </a:p>
              </p:txBody>
            </p:sp>
            <p:sp>
              <p:nvSpPr>
                <p:cNvPr id="105" name="Rectangle 100">
                  <a:extLst>
                    <a:ext uri="{FF2B5EF4-FFF2-40B4-BE49-F238E27FC236}">
                      <a16:creationId xmlns:a16="http://schemas.microsoft.com/office/drawing/2014/main" id="{2B63B12C-1B42-C60F-93F3-A2A194753127}"/>
                    </a:ext>
                  </a:extLst>
                </p:cNvPr>
                <p:cNvSpPr>
                  <a:spLocks noChangeArrowheads="1"/>
                </p:cNvSpPr>
                <p:nvPr/>
              </p:nvSpPr>
              <p:spPr bwMode="auto">
                <a:xfrm>
                  <a:off x="4575175" y="4325939"/>
                  <a:ext cx="3175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KS</a:t>
                  </a:r>
                </a:p>
              </p:txBody>
            </p:sp>
            <p:sp>
              <p:nvSpPr>
                <p:cNvPr id="106" name="Rectangle 101">
                  <a:extLst>
                    <a:ext uri="{FF2B5EF4-FFF2-40B4-BE49-F238E27FC236}">
                      <a16:creationId xmlns:a16="http://schemas.microsoft.com/office/drawing/2014/main" id="{B327D8B0-2996-0801-9322-705600649DBF}"/>
                    </a:ext>
                  </a:extLst>
                </p:cNvPr>
                <p:cNvSpPr>
                  <a:spLocks noChangeArrowheads="1"/>
                </p:cNvSpPr>
                <p:nvPr/>
              </p:nvSpPr>
              <p:spPr bwMode="auto">
                <a:xfrm>
                  <a:off x="5033965" y="3757614"/>
                  <a:ext cx="28098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IA</a:t>
                  </a:r>
                  <a:endParaRPr kumimoji="0" lang="en-US" altLang="en-US" sz="900" b="1" i="0" u="none" strike="noStrike" kern="0" cap="none" spc="0" normalizeH="0" baseline="30000" noProof="0" dirty="0">
                    <a:ln>
                      <a:noFill/>
                    </a:ln>
                    <a:solidFill>
                      <a:prstClr val="black"/>
                    </a:solidFill>
                    <a:effectLst/>
                    <a:uLnTx/>
                    <a:uFillTx/>
                    <a:latin typeface="Arial Narrow" panose="020B0606020202030204" pitchFamily="34" charset="0"/>
                    <a:cs typeface="Times New Roman" panose="02020603050405020304" pitchFamily="18" charset="0"/>
                  </a:endParaRPr>
                </a:p>
              </p:txBody>
            </p:sp>
            <p:sp>
              <p:nvSpPr>
                <p:cNvPr id="107" name="Rectangle 102">
                  <a:extLst>
                    <a:ext uri="{FF2B5EF4-FFF2-40B4-BE49-F238E27FC236}">
                      <a16:creationId xmlns:a16="http://schemas.microsoft.com/office/drawing/2014/main" id="{15F68290-11D4-511E-E912-65959C6A2D2D}"/>
                    </a:ext>
                  </a:extLst>
                </p:cNvPr>
                <p:cNvSpPr>
                  <a:spLocks noChangeArrowheads="1"/>
                </p:cNvSpPr>
                <p:nvPr/>
              </p:nvSpPr>
              <p:spPr bwMode="auto">
                <a:xfrm>
                  <a:off x="4916490" y="3146428"/>
                  <a:ext cx="333375"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MN</a:t>
                  </a:r>
                </a:p>
              </p:txBody>
            </p:sp>
            <p:sp>
              <p:nvSpPr>
                <p:cNvPr id="108" name="Rectangle 103">
                  <a:extLst>
                    <a:ext uri="{FF2B5EF4-FFF2-40B4-BE49-F238E27FC236}">
                      <a16:creationId xmlns:a16="http://schemas.microsoft.com/office/drawing/2014/main" id="{61D0AC0B-64CC-7296-562D-C3B39B3092FC}"/>
                    </a:ext>
                  </a:extLst>
                </p:cNvPr>
                <p:cNvSpPr>
                  <a:spLocks noChangeArrowheads="1"/>
                </p:cNvSpPr>
                <p:nvPr/>
              </p:nvSpPr>
              <p:spPr bwMode="auto">
                <a:xfrm>
                  <a:off x="4437063" y="2894014"/>
                  <a:ext cx="322262"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333333"/>
                      </a:solidFill>
                      <a:effectLst/>
                      <a:uLnTx/>
                      <a:uFillTx/>
                      <a:latin typeface="Arial Narrow" panose="020B0606020202030204" pitchFamily="34" charset="0"/>
                      <a:cs typeface="Times New Roman" panose="02020603050405020304" pitchFamily="18" charset="0"/>
                    </a:rPr>
                    <a:t>ND</a:t>
                  </a:r>
                </a:p>
              </p:txBody>
            </p:sp>
            <p:sp>
              <p:nvSpPr>
                <p:cNvPr id="109" name="Rectangle 104">
                  <a:extLst>
                    <a:ext uri="{FF2B5EF4-FFF2-40B4-BE49-F238E27FC236}">
                      <a16:creationId xmlns:a16="http://schemas.microsoft.com/office/drawing/2014/main" id="{B4F93B57-7E4A-8661-080B-0DC7E2A445A1}"/>
                    </a:ext>
                  </a:extLst>
                </p:cNvPr>
                <p:cNvSpPr>
                  <a:spLocks noChangeArrowheads="1"/>
                </p:cNvSpPr>
                <p:nvPr/>
              </p:nvSpPr>
              <p:spPr bwMode="auto">
                <a:xfrm>
                  <a:off x="4457700" y="3375027"/>
                  <a:ext cx="3175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333333"/>
                      </a:solidFill>
                      <a:effectLst/>
                      <a:uLnTx/>
                      <a:uFillTx/>
                      <a:latin typeface="Arial Narrow" panose="020B0606020202030204" pitchFamily="34" charset="0"/>
                      <a:cs typeface="Times New Roman" panose="02020603050405020304" pitchFamily="18" charset="0"/>
                    </a:rPr>
                    <a:t>SD</a:t>
                  </a:r>
                </a:p>
              </p:txBody>
            </p:sp>
            <p:sp>
              <p:nvSpPr>
                <p:cNvPr id="110" name="Rectangle 105">
                  <a:extLst>
                    <a:ext uri="{FF2B5EF4-FFF2-40B4-BE49-F238E27FC236}">
                      <a16:creationId xmlns:a16="http://schemas.microsoft.com/office/drawing/2014/main" id="{0FC51E06-E03D-111B-48E4-EC9DAC279794}"/>
                    </a:ext>
                  </a:extLst>
                </p:cNvPr>
                <p:cNvSpPr>
                  <a:spLocks noChangeArrowheads="1"/>
                </p:cNvSpPr>
                <p:nvPr/>
              </p:nvSpPr>
              <p:spPr bwMode="auto">
                <a:xfrm>
                  <a:off x="4460875" y="3840164"/>
                  <a:ext cx="3175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NE</a:t>
                  </a:r>
                </a:p>
              </p:txBody>
            </p:sp>
            <p:sp>
              <p:nvSpPr>
                <p:cNvPr id="111" name="Rectangle 106">
                  <a:extLst>
                    <a:ext uri="{FF2B5EF4-FFF2-40B4-BE49-F238E27FC236}">
                      <a16:creationId xmlns:a16="http://schemas.microsoft.com/office/drawing/2014/main" id="{1682B26A-9E03-5E92-D24F-2237240AB10C}"/>
                    </a:ext>
                  </a:extLst>
                </p:cNvPr>
                <p:cNvSpPr>
                  <a:spLocks noChangeArrowheads="1"/>
                </p:cNvSpPr>
                <p:nvPr/>
              </p:nvSpPr>
              <p:spPr bwMode="auto">
                <a:xfrm>
                  <a:off x="3802065" y="4897439"/>
                  <a:ext cx="333375"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NM</a:t>
                  </a:r>
                </a:p>
              </p:txBody>
            </p:sp>
            <p:sp>
              <p:nvSpPr>
                <p:cNvPr id="112" name="Rectangle 107">
                  <a:extLst>
                    <a:ext uri="{FF2B5EF4-FFF2-40B4-BE49-F238E27FC236}">
                      <a16:creationId xmlns:a16="http://schemas.microsoft.com/office/drawing/2014/main" id="{021EB30C-F7B9-5A1E-3DB3-284833824522}"/>
                    </a:ext>
                  </a:extLst>
                </p:cNvPr>
                <p:cNvSpPr>
                  <a:spLocks noChangeArrowheads="1"/>
                </p:cNvSpPr>
                <p:nvPr/>
              </p:nvSpPr>
              <p:spPr bwMode="auto">
                <a:xfrm>
                  <a:off x="3259138" y="4848227"/>
                  <a:ext cx="31115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AZ</a:t>
                  </a:r>
                </a:p>
              </p:txBody>
            </p:sp>
            <p:sp>
              <p:nvSpPr>
                <p:cNvPr id="113" name="Rectangle 108">
                  <a:extLst>
                    <a:ext uri="{FF2B5EF4-FFF2-40B4-BE49-F238E27FC236}">
                      <a16:creationId xmlns:a16="http://schemas.microsoft.com/office/drawing/2014/main" id="{1F3A7C35-45BF-5943-B259-9F32A283BED3}"/>
                    </a:ext>
                  </a:extLst>
                </p:cNvPr>
                <p:cNvSpPr>
                  <a:spLocks noChangeArrowheads="1"/>
                </p:cNvSpPr>
                <p:nvPr/>
              </p:nvSpPr>
              <p:spPr bwMode="auto">
                <a:xfrm>
                  <a:off x="3910013" y="4187826"/>
                  <a:ext cx="328612"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CO</a:t>
                  </a:r>
                  <a:endParaRPr kumimoji="0" lang="en-US" altLang="en-US" sz="900" b="1" i="0" u="none" strike="noStrike" kern="0" cap="none" spc="0" normalizeH="0" baseline="30000" noProof="0" dirty="0">
                    <a:ln>
                      <a:noFill/>
                    </a:ln>
                    <a:solidFill>
                      <a:srgbClr val="000000"/>
                    </a:solidFill>
                    <a:effectLst/>
                    <a:uLnTx/>
                    <a:uFillTx/>
                    <a:latin typeface="Arial Narrow" panose="020B0606020202030204" pitchFamily="34" charset="0"/>
                    <a:cs typeface="Times New Roman" panose="02020603050405020304" pitchFamily="18" charset="0"/>
                  </a:endParaRPr>
                </a:p>
              </p:txBody>
            </p:sp>
            <p:sp>
              <p:nvSpPr>
                <p:cNvPr id="114" name="Rectangle 109">
                  <a:extLst>
                    <a:ext uri="{FF2B5EF4-FFF2-40B4-BE49-F238E27FC236}">
                      <a16:creationId xmlns:a16="http://schemas.microsoft.com/office/drawing/2014/main" id="{45F6EDCA-B8DC-52DE-3C29-D8A3DBC3ADE2}"/>
                    </a:ext>
                  </a:extLst>
                </p:cNvPr>
                <p:cNvSpPr>
                  <a:spLocks noChangeArrowheads="1"/>
                </p:cNvSpPr>
                <p:nvPr/>
              </p:nvSpPr>
              <p:spPr bwMode="auto">
                <a:xfrm>
                  <a:off x="3370265" y="4068764"/>
                  <a:ext cx="31273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UT</a:t>
                  </a:r>
                </a:p>
              </p:txBody>
            </p:sp>
            <p:sp>
              <p:nvSpPr>
                <p:cNvPr id="115" name="Rectangle 110">
                  <a:extLst>
                    <a:ext uri="{FF2B5EF4-FFF2-40B4-BE49-F238E27FC236}">
                      <a16:creationId xmlns:a16="http://schemas.microsoft.com/office/drawing/2014/main" id="{081D7DBD-5574-6CDE-4361-2F49C4E896E9}"/>
                    </a:ext>
                  </a:extLst>
                </p:cNvPr>
                <p:cNvSpPr>
                  <a:spLocks noChangeArrowheads="1"/>
                </p:cNvSpPr>
                <p:nvPr/>
              </p:nvSpPr>
              <p:spPr bwMode="auto">
                <a:xfrm>
                  <a:off x="3784600" y="3525839"/>
                  <a:ext cx="338138"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WY</a:t>
                  </a:r>
                </a:p>
              </p:txBody>
            </p:sp>
            <p:sp>
              <p:nvSpPr>
                <p:cNvPr id="116" name="Rectangle 111">
                  <a:extLst>
                    <a:ext uri="{FF2B5EF4-FFF2-40B4-BE49-F238E27FC236}">
                      <a16:creationId xmlns:a16="http://schemas.microsoft.com/office/drawing/2014/main" id="{E80D72BF-7EB1-A15B-9419-27972EFFCC6F}"/>
                    </a:ext>
                  </a:extLst>
                </p:cNvPr>
                <p:cNvSpPr>
                  <a:spLocks noChangeArrowheads="1"/>
                </p:cNvSpPr>
                <p:nvPr/>
              </p:nvSpPr>
              <p:spPr bwMode="auto">
                <a:xfrm>
                  <a:off x="3717927" y="2894014"/>
                  <a:ext cx="322263"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333333"/>
                      </a:solidFill>
                      <a:effectLst/>
                      <a:uLnTx/>
                      <a:uFillTx/>
                      <a:latin typeface="Arial Narrow" panose="020B0606020202030204" pitchFamily="34" charset="0"/>
                      <a:cs typeface="Times New Roman" panose="02020603050405020304" pitchFamily="18" charset="0"/>
                    </a:rPr>
                    <a:t>MT</a:t>
                  </a:r>
                </a:p>
              </p:txBody>
            </p:sp>
            <p:sp>
              <p:nvSpPr>
                <p:cNvPr id="117" name="Rectangle 112">
                  <a:extLst>
                    <a:ext uri="{FF2B5EF4-FFF2-40B4-BE49-F238E27FC236}">
                      <a16:creationId xmlns:a16="http://schemas.microsoft.com/office/drawing/2014/main" id="{750D7927-0AAE-D86D-FD7A-0E485D146061}"/>
                    </a:ext>
                  </a:extLst>
                </p:cNvPr>
                <p:cNvSpPr>
                  <a:spLocks noChangeArrowheads="1"/>
                </p:cNvSpPr>
                <p:nvPr/>
              </p:nvSpPr>
              <p:spPr bwMode="auto">
                <a:xfrm>
                  <a:off x="2867025" y="2571841"/>
                  <a:ext cx="344488"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333333"/>
                      </a:solidFill>
                      <a:effectLst/>
                      <a:uLnTx/>
                      <a:uFillTx/>
                      <a:latin typeface="Arial Narrow" panose="020B0606020202030204" pitchFamily="34" charset="0"/>
                      <a:cs typeface="Times New Roman" panose="02020603050405020304" pitchFamily="18" charset="0"/>
                    </a:rPr>
                    <a:t>WA</a:t>
                  </a:r>
                </a:p>
              </p:txBody>
            </p:sp>
            <p:sp>
              <p:nvSpPr>
                <p:cNvPr id="118" name="Rectangle 113">
                  <a:extLst>
                    <a:ext uri="{FF2B5EF4-FFF2-40B4-BE49-F238E27FC236}">
                      <a16:creationId xmlns:a16="http://schemas.microsoft.com/office/drawing/2014/main" id="{8E7EABF2-C78E-21A9-A15A-1AA329955E9B}"/>
                    </a:ext>
                  </a:extLst>
                </p:cNvPr>
                <p:cNvSpPr>
                  <a:spLocks noChangeArrowheads="1"/>
                </p:cNvSpPr>
                <p:nvPr/>
              </p:nvSpPr>
              <p:spPr bwMode="auto">
                <a:xfrm>
                  <a:off x="2700338" y="3098802"/>
                  <a:ext cx="328612"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OR</a:t>
                  </a:r>
                </a:p>
              </p:txBody>
            </p:sp>
            <p:sp>
              <p:nvSpPr>
                <p:cNvPr id="119" name="Rectangle 114">
                  <a:extLst>
                    <a:ext uri="{FF2B5EF4-FFF2-40B4-BE49-F238E27FC236}">
                      <a16:creationId xmlns:a16="http://schemas.microsoft.com/office/drawing/2014/main" id="{B68E1313-3583-2FEA-B88D-AEB47E7DE02B}"/>
                    </a:ext>
                  </a:extLst>
                </p:cNvPr>
                <p:cNvSpPr>
                  <a:spLocks noChangeArrowheads="1"/>
                </p:cNvSpPr>
                <p:nvPr/>
              </p:nvSpPr>
              <p:spPr bwMode="auto">
                <a:xfrm>
                  <a:off x="3230565" y="3273427"/>
                  <a:ext cx="280987"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ID</a:t>
                  </a:r>
                </a:p>
              </p:txBody>
            </p:sp>
            <p:sp>
              <p:nvSpPr>
                <p:cNvPr id="120" name="Rectangle 115">
                  <a:extLst>
                    <a:ext uri="{FF2B5EF4-FFF2-40B4-BE49-F238E27FC236}">
                      <a16:creationId xmlns:a16="http://schemas.microsoft.com/office/drawing/2014/main" id="{975C61CE-EE41-B32C-816F-C5A1EAC70D30}"/>
                    </a:ext>
                  </a:extLst>
                </p:cNvPr>
                <p:cNvSpPr>
                  <a:spLocks noChangeArrowheads="1"/>
                </p:cNvSpPr>
                <p:nvPr/>
              </p:nvSpPr>
              <p:spPr bwMode="auto">
                <a:xfrm>
                  <a:off x="2898775" y="3840164"/>
                  <a:ext cx="3175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NV</a:t>
                  </a:r>
                </a:p>
              </p:txBody>
            </p:sp>
            <p:sp>
              <p:nvSpPr>
                <p:cNvPr id="121" name="Rectangle 116">
                  <a:extLst>
                    <a:ext uri="{FF2B5EF4-FFF2-40B4-BE49-F238E27FC236}">
                      <a16:creationId xmlns:a16="http://schemas.microsoft.com/office/drawing/2014/main" id="{6CC9CE06-6ADA-3561-4BEF-438616EF9C02}"/>
                    </a:ext>
                  </a:extLst>
                </p:cNvPr>
                <p:cNvSpPr>
                  <a:spLocks noChangeArrowheads="1"/>
                </p:cNvSpPr>
                <p:nvPr/>
              </p:nvSpPr>
              <p:spPr bwMode="auto">
                <a:xfrm>
                  <a:off x="2560638" y="4156077"/>
                  <a:ext cx="32385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CA</a:t>
                  </a:r>
                </a:p>
              </p:txBody>
            </p:sp>
            <p:sp>
              <p:nvSpPr>
                <p:cNvPr id="122" name="Rectangle 117">
                  <a:extLst>
                    <a:ext uri="{FF2B5EF4-FFF2-40B4-BE49-F238E27FC236}">
                      <a16:creationId xmlns:a16="http://schemas.microsoft.com/office/drawing/2014/main" id="{C4EB9306-04F1-5D6A-E6D2-EEA7A31DEA75}"/>
                    </a:ext>
                  </a:extLst>
                </p:cNvPr>
                <p:cNvSpPr>
                  <a:spLocks noChangeArrowheads="1"/>
                </p:cNvSpPr>
                <p:nvPr/>
              </p:nvSpPr>
              <p:spPr bwMode="auto">
                <a:xfrm>
                  <a:off x="6453188" y="4254501"/>
                  <a:ext cx="31750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prstClr val="black"/>
                      </a:solidFill>
                      <a:effectLst/>
                      <a:uLnTx/>
                      <a:uFillTx/>
                      <a:latin typeface="Arial Narrow" panose="020B0606020202030204" pitchFamily="34" charset="0"/>
                      <a:cs typeface="Times New Roman" panose="02020603050405020304" pitchFamily="18" charset="0"/>
                    </a:rPr>
                    <a:t>VA</a:t>
                  </a:r>
                </a:p>
              </p:txBody>
            </p:sp>
            <p:sp>
              <p:nvSpPr>
                <p:cNvPr id="123" name="Rectangle 118">
                  <a:extLst>
                    <a:ext uri="{FF2B5EF4-FFF2-40B4-BE49-F238E27FC236}">
                      <a16:creationId xmlns:a16="http://schemas.microsoft.com/office/drawing/2014/main" id="{1F0EE577-8BE8-95DE-C007-F9DC47D70AF9}"/>
                    </a:ext>
                  </a:extLst>
                </p:cNvPr>
                <p:cNvSpPr>
                  <a:spLocks noChangeArrowheads="1"/>
                </p:cNvSpPr>
                <p:nvPr/>
              </p:nvSpPr>
              <p:spPr bwMode="auto">
                <a:xfrm>
                  <a:off x="6494463" y="3978835"/>
                  <a:ext cx="400050" cy="2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MD</a:t>
                  </a:r>
                </a:p>
              </p:txBody>
            </p:sp>
          </p:grpSp>
          <p:sp>
            <p:nvSpPr>
              <p:cNvPr id="12" name="Hawaii6">
                <a:extLst>
                  <a:ext uri="{FF2B5EF4-FFF2-40B4-BE49-F238E27FC236}">
                    <a16:creationId xmlns:a16="http://schemas.microsoft.com/office/drawing/2014/main" id="{9B801F71-DFCF-2258-C03B-E249006F7108}"/>
                  </a:ext>
                </a:extLst>
              </p:cNvPr>
              <p:cNvSpPr>
                <a:spLocks/>
              </p:cNvSpPr>
              <p:nvPr/>
            </p:nvSpPr>
            <p:spPr bwMode="auto">
              <a:xfrm>
                <a:off x="2421033" y="5174522"/>
                <a:ext cx="131567" cy="106226"/>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84"/>
                  <a:gd name="T55" fmla="*/ 0 h 16384"/>
                  <a:gd name="T56" fmla="*/ 16384 w 16384"/>
                  <a:gd name="T57" fmla="*/ 16384 h 163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rgbClr val="ED7D31"/>
              </a:solidFill>
              <a:ln w="952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3" name="Hawaii5">
                <a:extLst>
                  <a:ext uri="{FF2B5EF4-FFF2-40B4-BE49-F238E27FC236}">
                    <a16:creationId xmlns:a16="http://schemas.microsoft.com/office/drawing/2014/main" id="{1B265A4F-1665-CE4D-B2BD-8A6A158FC4C3}"/>
                  </a:ext>
                </a:extLst>
              </p:cNvPr>
              <p:cNvSpPr>
                <a:spLocks/>
              </p:cNvSpPr>
              <p:nvPr/>
            </p:nvSpPr>
            <p:spPr bwMode="auto">
              <a:xfrm>
                <a:off x="2855505" y="5339900"/>
                <a:ext cx="118239" cy="95018"/>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84"/>
                  <a:gd name="T40" fmla="*/ 0 h 16384"/>
                  <a:gd name="T41" fmla="*/ 16384 w 16384"/>
                  <a:gd name="T42" fmla="*/ 16384 h 16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rgbClr val="ED7D31"/>
              </a:solidFill>
              <a:ln w="952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4" name="Hawaii4">
                <a:extLst>
                  <a:ext uri="{FF2B5EF4-FFF2-40B4-BE49-F238E27FC236}">
                    <a16:creationId xmlns:a16="http://schemas.microsoft.com/office/drawing/2014/main" id="{613BAED2-4C11-67F7-0802-F98C8627B319}"/>
                  </a:ext>
                </a:extLst>
              </p:cNvPr>
              <p:cNvSpPr>
                <a:spLocks/>
              </p:cNvSpPr>
              <p:nvPr/>
            </p:nvSpPr>
            <p:spPr bwMode="auto">
              <a:xfrm>
                <a:off x="3082084" y="5473944"/>
                <a:ext cx="151452" cy="26145"/>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84"/>
                  <a:gd name="T43" fmla="*/ 0 h 16384"/>
                  <a:gd name="T44" fmla="*/ 16384 w 16384"/>
                  <a:gd name="T45" fmla="*/ 16384 h 1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rgbClr val="ED7D31"/>
              </a:solidFill>
              <a:ln w="952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5" name="Hawaii2">
                <a:extLst>
                  <a:ext uri="{FF2B5EF4-FFF2-40B4-BE49-F238E27FC236}">
                    <a16:creationId xmlns:a16="http://schemas.microsoft.com/office/drawing/2014/main" id="{9BDD2E73-3AD0-8947-0F6F-6228625932F1}"/>
                  </a:ext>
                </a:extLst>
              </p:cNvPr>
              <p:cNvSpPr>
                <a:spLocks/>
              </p:cNvSpPr>
              <p:nvPr/>
            </p:nvSpPr>
            <p:spPr bwMode="auto">
              <a:xfrm>
                <a:off x="3247031" y="5516996"/>
                <a:ext cx="186178" cy="141230"/>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4"/>
                  <a:gd name="T61" fmla="*/ 0 h 16384"/>
                  <a:gd name="T62" fmla="*/ 16384 w 16384"/>
                  <a:gd name="T63" fmla="*/ 16384 h 16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rgbClr val="ED7D31"/>
              </a:solidFill>
              <a:ln w="952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6" name="Hawaii">
                <a:extLst>
                  <a:ext uri="{FF2B5EF4-FFF2-40B4-BE49-F238E27FC236}">
                    <a16:creationId xmlns:a16="http://schemas.microsoft.com/office/drawing/2014/main" id="{F62BA9A9-E792-AD16-D8CB-D5478F498593}"/>
                  </a:ext>
                </a:extLst>
              </p:cNvPr>
              <p:cNvSpPr>
                <a:spLocks/>
              </p:cNvSpPr>
              <p:nvPr/>
            </p:nvSpPr>
            <p:spPr bwMode="auto">
              <a:xfrm>
                <a:off x="3530032" y="5569132"/>
                <a:ext cx="294755" cy="347609"/>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w 16384"/>
                  <a:gd name="T29" fmla="*/ 0 h 16384"/>
                  <a:gd name="T30" fmla="*/ 0 w 16384"/>
                  <a:gd name="T31" fmla="*/ 0 h 16384"/>
                  <a:gd name="T32" fmla="*/ 0 w 16384"/>
                  <a:gd name="T33" fmla="*/ 0 h 16384"/>
                  <a:gd name="T34" fmla="*/ 0 w 16384"/>
                  <a:gd name="T35" fmla="*/ 0 h 16384"/>
                  <a:gd name="T36" fmla="*/ 0 w 16384"/>
                  <a:gd name="T37" fmla="*/ 0 h 16384"/>
                  <a:gd name="T38" fmla="*/ 0 w 16384"/>
                  <a:gd name="T39" fmla="*/ 0 h 16384"/>
                  <a:gd name="T40" fmla="*/ 0 w 16384"/>
                  <a:gd name="T41" fmla="*/ 0 h 16384"/>
                  <a:gd name="T42" fmla="*/ 0 w 16384"/>
                  <a:gd name="T43" fmla="*/ 0 h 16384"/>
                  <a:gd name="T44" fmla="*/ 0 w 16384"/>
                  <a:gd name="T45" fmla="*/ 0 h 16384"/>
                  <a:gd name="T46" fmla="*/ 0 w 16384"/>
                  <a:gd name="T47" fmla="*/ 0 h 16384"/>
                  <a:gd name="T48" fmla="*/ 0 w 16384"/>
                  <a:gd name="T49" fmla="*/ 0 h 16384"/>
                  <a:gd name="T50" fmla="*/ 0 w 16384"/>
                  <a:gd name="T51" fmla="*/ 0 h 16384"/>
                  <a:gd name="T52" fmla="*/ 0 w 16384"/>
                  <a:gd name="T53" fmla="*/ 0 h 16384"/>
                  <a:gd name="T54" fmla="*/ 0 w 16384"/>
                  <a:gd name="T55" fmla="*/ 0 h 16384"/>
                  <a:gd name="T56" fmla="*/ 0 w 16384"/>
                  <a:gd name="T57" fmla="*/ 0 h 16384"/>
                  <a:gd name="T58" fmla="*/ 0 w 16384"/>
                  <a:gd name="T59" fmla="*/ 0 h 16384"/>
                  <a:gd name="T60" fmla="*/ 0 w 16384"/>
                  <a:gd name="T61" fmla="*/ 0 h 16384"/>
                  <a:gd name="T62" fmla="*/ 0 w 16384"/>
                  <a:gd name="T63" fmla="*/ 0 h 16384"/>
                  <a:gd name="T64" fmla="*/ 0 w 16384"/>
                  <a:gd name="T65" fmla="*/ 0 h 16384"/>
                  <a:gd name="T66" fmla="*/ 0 w 16384"/>
                  <a:gd name="T67" fmla="*/ 0 h 16384"/>
                  <a:gd name="T68" fmla="*/ 0 w 16384"/>
                  <a:gd name="T69" fmla="*/ 0 h 16384"/>
                  <a:gd name="T70" fmla="*/ 0 w 16384"/>
                  <a:gd name="T71" fmla="*/ 0 h 16384"/>
                  <a:gd name="T72" fmla="*/ 0 w 16384"/>
                  <a:gd name="T73" fmla="*/ 0 h 16384"/>
                  <a:gd name="T74" fmla="*/ 0 w 16384"/>
                  <a:gd name="T75" fmla="*/ 0 h 16384"/>
                  <a:gd name="T76" fmla="*/ 0 w 16384"/>
                  <a:gd name="T77" fmla="*/ 0 h 16384"/>
                  <a:gd name="T78" fmla="*/ 0 w 16384"/>
                  <a:gd name="T79" fmla="*/ 0 h 16384"/>
                  <a:gd name="T80" fmla="*/ 0 w 16384"/>
                  <a:gd name="T81" fmla="*/ 0 h 16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84"/>
                  <a:gd name="T124" fmla="*/ 0 h 16384"/>
                  <a:gd name="T125" fmla="*/ 16384 w 16384"/>
                  <a:gd name="T126" fmla="*/ 16384 h 16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rgbClr val="ED7D31"/>
              </a:solidFill>
              <a:ln w="952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Narrow" panose="020B0606020202030204" pitchFamily="34" charset="0"/>
                </a:endParaRPr>
              </a:p>
            </p:txBody>
          </p:sp>
          <p:sp>
            <p:nvSpPr>
              <p:cNvPr id="17" name="TextBox 16">
                <a:extLst>
                  <a:ext uri="{FF2B5EF4-FFF2-40B4-BE49-F238E27FC236}">
                    <a16:creationId xmlns:a16="http://schemas.microsoft.com/office/drawing/2014/main" id="{A262C1E6-D584-2EDA-177A-17EAB7C8868B}"/>
                  </a:ext>
                </a:extLst>
              </p:cNvPr>
              <p:cNvSpPr txBox="1"/>
              <p:nvPr/>
            </p:nvSpPr>
            <p:spPr>
              <a:xfrm>
                <a:off x="3005603" y="5658226"/>
                <a:ext cx="323625" cy="310839"/>
              </a:xfrm>
              <a:prstGeom prst="rect">
                <a:avLst/>
              </a:prstGeom>
              <a:solidFill>
                <a:srgbClr val="ED7D31"/>
              </a:solidFill>
              <a:ln>
                <a:solidFill>
                  <a:srgbClr val="000000"/>
                </a:solidFill>
              </a:ln>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Narrow" panose="020B0606020202030204" pitchFamily="34" charset="0"/>
                  </a:rPr>
                  <a:t>HI</a:t>
                </a:r>
              </a:p>
            </p:txBody>
          </p:sp>
          <p:sp>
            <p:nvSpPr>
              <p:cNvPr id="18" name="Hawaii3">
                <a:extLst>
                  <a:ext uri="{FF2B5EF4-FFF2-40B4-BE49-F238E27FC236}">
                    <a16:creationId xmlns:a16="http://schemas.microsoft.com/office/drawing/2014/main" id="{0F329FEB-E02B-A45F-EBBF-487733491EFF}"/>
                  </a:ext>
                </a:extLst>
              </p:cNvPr>
              <p:cNvSpPr>
                <a:spLocks/>
              </p:cNvSpPr>
              <p:nvPr/>
            </p:nvSpPr>
            <p:spPr bwMode="auto">
              <a:xfrm>
                <a:off x="3156131" y="5556022"/>
                <a:ext cx="77406" cy="39087"/>
              </a:xfrm>
              <a:custGeom>
                <a:avLst/>
                <a:gdLst>
                  <a:gd name="T0" fmla="*/ 0 w 16384"/>
                  <a:gd name="T1" fmla="*/ 0 h 16384"/>
                  <a:gd name="T2" fmla="*/ 0 w 16384"/>
                  <a:gd name="T3" fmla="*/ 0 h 16384"/>
                  <a:gd name="T4" fmla="*/ 0 w 16384"/>
                  <a:gd name="T5" fmla="*/ 0 h 16384"/>
                  <a:gd name="T6" fmla="*/ 0 w 16384"/>
                  <a:gd name="T7" fmla="*/ 0 h 16384"/>
                  <a:gd name="T8" fmla="*/ 0 w 16384"/>
                  <a:gd name="T9" fmla="*/ 0 h 16384"/>
                  <a:gd name="T10" fmla="*/ 0 w 16384"/>
                  <a:gd name="T11" fmla="*/ 0 h 16384"/>
                  <a:gd name="T12" fmla="*/ 0 w 16384"/>
                  <a:gd name="T13" fmla="*/ 0 h 16384"/>
                  <a:gd name="T14" fmla="*/ 0 w 16384"/>
                  <a:gd name="T15" fmla="*/ 0 h 16384"/>
                  <a:gd name="T16" fmla="*/ 0 w 16384"/>
                  <a:gd name="T17" fmla="*/ 0 h 16384"/>
                  <a:gd name="T18" fmla="*/ 0 w 16384"/>
                  <a:gd name="T19" fmla="*/ 0 h 16384"/>
                  <a:gd name="T20" fmla="*/ 0 w 16384"/>
                  <a:gd name="T21" fmla="*/ 0 h 16384"/>
                  <a:gd name="T22" fmla="*/ 0 w 16384"/>
                  <a:gd name="T23" fmla="*/ 0 h 16384"/>
                  <a:gd name="T24" fmla="*/ 0 w 16384"/>
                  <a:gd name="T25" fmla="*/ 0 h 16384"/>
                  <a:gd name="T26" fmla="*/ 0 w 16384"/>
                  <a:gd name="T27" fmla="*/ 0 h 16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84"/>
                  <a:gd name="T43" fmla="*/ 0 h 16384"/>
                  <a:gd name="T44" fmla="*/ 16384 w 16384"/>
                  <a:gd name="T45" fmla="*/ 16384 h 16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rgbClr val="ED7D31"/>
              </a:solidFill>
              <a:ln w="952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Narrow" panose="020B0606020202030204" pitchFamily="34" charset="0"/>
                </a:endParaRPr>
              </a:p>
            </p:txBody>
          </p:sp>
        </p:grpSp>
        <p:sp>
          <p:nvSpPr>
            <p:cNvPr id="8" name="Rectangle 71" descr="Light downward diagonal">
              <a:extLst>
                <a:ext uri="{FF2B5EF4-FFF2-40B4-BE49-F238E27FC236}">
                  <a16:creationId xmlns:a16="http://schemas.microsoft.com/office/drawing/2014/main" id="{6897E59A-CA37-D184-4CB5-05344BB016E4}"/>
                </a:ext>
              </a:extLst>
            </p:cNvPr>
            <p:cNvSpPr>
              <a:spLocks noChangeArrowheads="1"/>
            </p:cNvSpPr>
            <p:nvPr/>
          </p:nvSpPr>
          <p:spPr bwMode="auto">
            <a:xfrm>
              <a:off x="10445529" y="3175866"/>
              <a:ext cx="418180" cy="311689"/>
            </a:xfrm>
            <a:prstGeom prst="rect">
              <a:avLst/>
            </a:prstGeom>
            <a:solidFill>
              <a:srgbClr val="5B9BD5">
                <a:lumMod val="60000"/>
                <a:lumOff val="40000"/>
              </a:srgbClr>
            </a:solidFill>
            <a:ln w="9525">
              <a:solidFill>
                <a:srgbClr val="000000"/>
              </a:solidFill>
              <a:miter lim="800000"/>
              <a:headEnd/>
              <a:tailEnd/>
            </a:ln>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CT</a:t>
              </a:r>
              <a:endParaRPr kumimoji="0" lang="en-US" altLang="en-US" sz="900" b="1" i="0" u="none" strike="noStrike" kern="0" cap="none" spc="0" normalizeH="0" baseline="30000" noProof="0" dirty="0">
                <a:ln>
                  <a:noFill/>
                </a:ln>
                <a:solidFill>
                  <a:srgbClr val="000000"/>
                </a:solidFill>
                <a:effectLst/>
                <a:uLnTx/>
                <a:uFillTx/>
                <a:latin typeface="Arial Narrow" panose="020B0606020202030204" pitchFamily="34" charset="0"/>
                <a:cs typeface="Times New Roman" panose="02020603050405020304" pitchFamily="18" charset="0"/>
              </a:endParaRPr>
            </a:p>
          </p:txBody>
        </p:sp>
        <p:sp>
          <p:nvSpPr>
            <p:cNvPr id="9" name="Rectangle 79" descr="Light downward diagonal">
              <a:extLst>
                <a:ext uri="{FF2B5EF4-FFF2-40B4-BE49-F238E27FC236}">
                  <a16:creationId xmlns:a16="http://schemas.microsoft.com/office/drawing/2014/main" id="{3E1FCD29-93F2-2295-EBC9-C468FAB358DC}"/>
                </a:ext>
              </a:extLst>
            </p:cNvPr>
            <p:cNvSpPr>
              <a:spLocks noChangeArrowheads="1"/>
            </p:cNvSpPr>
            <p:nvPr/>
          </p:nvSpPr>
          <p:spPr bwMode="auto">
            <a:xfrm>
              <a:off x="10445529" y="4740822"/>
              <a:ext cx="418180" cy="311689"/>
            </a:xfrm>
            <a:prstGeom prst="rect">
              <a:avLst/>
            </a:prstGeom>
            <a:solidFill>
              <a:srgbClr val="5B9BD5">
                <a:lumMod val="60000"/>
                <a:lumOff val="40000"/>
              </a:srgbClr>
            </a:solidFill>
            <a:ln w="12700" cap="rnd">
              <a:solidFill>
                <a:srgbClr val="000000"/>
              </a:solidFill>
              <a:round/>
              <a:headEnd/>
              <a:tailEnd/>
            </a:ln>
          </p:spPr>
          <p: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Narrow" panose="020B0606020202030204" pitchFamily="34" charset="0"/>
                  <a:cs typeface="Arial" charset="0"/>
                </a:rPr>
                <a:t>DC</a:t>
              </a:r>
            </a:p>
          </p:txBody>
        </p:sp>
        <p:sp>
          <p:nvSpPr>
            <p:cNvPr id="10" name="Rectangle 71" descr="Light downward diagonal">
              <a:extLst>
                <a:ext uri="{FF2B5EF4-FFF2-40B4-BE49-F238E27FC236}">
                  <a16:creationId xmlns:a16="http://schemas.microsoft.com/office/drawing/2014/main" id="{A3A13F08-6606-51E7-A38D-4589FDB74838}"/>
                </a:ext>
              </a:extLst>
            </p:cNvPr>
            <p:cNvSpPr>
              <a:spLocks noChangeArrowheads="1"/>
            </p:cNvSpPr>
            <p:nvPr/>
          </p:nvSpPr>
          <p:spPr bwMode="auto">
            <a:xfrm>
              <a:off x="10445529" y="3803881"/>
              <a:ext cx="418180" cy="311689"/>
            </a:xfrm>
            <a:prstGeom prst="rect">
              <a:avLst/>
            </a:prstGeom>
            <a:solidFill>
              <a:srgbClr val="5B9BD5">
                <a:lumMod val="60000"/>
                <a:lumOff val="40000"/>
              </a:srgbClr>
            </a:solidFill>
            <a:ln w="9525">
              <a:solidFill>
                <a:srgbClr val="000000"/>
              </a:solidFill>
              <a:miter lim="800000"/>
              <a:headEnd/>
              <a:tailEnd/>
            </a:ln>
          </p:spPr>
          <p:txBody>
            <a:bodyPr wrap="square" lIns="92064" tIns="46032" rIns="92064" bIns="4603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rPr>
                <a:t>NJ</a:t>
              </a:r>
              <a:endParaRPr kumimoji="0" lang="en-US" altLang="en-US" sz="900" b="1" i="0" u="none" strike="noStrike" kern="0" cap="none" spc="0" normalizeH="0" baseline="30000" noProof="0" dirty="0">
                <a:ln>
                  <a:noFill/>
                </a:ln>
                <a:solidFill>
                  <a:srgbClr val="000000"/>
                </a:solidFill>
                <a:effectLst/>
                <a:uLnTx/>
                <a:uFillTx/>
                <a:latin typeface="Arial Narrow" panose="020B0606020202030204" pitchFamily="34" charset="0"/>
                <a:cs typeface="Times New Roman" panose="02020603050405020304" pitchFamily="18" charset="0"/>
              </a:endParaRPr>
            </a:p>
          </p:txBody>
        </p:sp>
      </p:grpSp>
      <p:sp>
        <p:nvSpPr>
          <p:cNvPr id="124" name="TextBox 123">
            <a:extLst>
              <a:ext uri="{FF2B5EF4-FFF2-40B4-BE49-F238E27FC236}">
                <a16:creationId xmlns:a16="http://schemas.microsoft.com/office/drawing/2014/main" id="{DA5E8B9A-B0AB-1FAA-1230-FCE9CC0974CA}"/>
              </a:ext>
            </a:extLst>
          </p:cNvPr>
          <p:cNvSpPr txBox="1"/>
          <p:nvPr/>
        </p:nvSpPr>
        <p:spPr>
          <a:xfrm>
            <a:off x="10477985" y="1163736"/>
            <a:ext cx="1262369" cy="276999"/>
          </a:xfrm>
          <a:prstGeom prst="rect">
            <a:avLst/>
          </a:prstGeom>
          <a:solidFill>
            <a:srgbClr val="ED7D31"/>
          </a:solid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Narrow" panose="020B0606020202030204" pitchFamily="34" charset="0"/>
              </a:rPr>
              <a:t>Dylan Waits</a:t>
            </a:r>
          </a:p>
        </p:txBody>
      </p:sp>
      <p:sp>
        <p:nvSpPr>
          <p:cNvPr id="125" name="TextBox 124">
            <a:extLst>
              <a:ext uri="{FF2B5EF4-FFF2-40B4-BE49-F238E27FC236}">
                <a16:creationId xmlns:a16="http://schemas.microsoft.com/office/drawing/2014/main" id="{7D47324F-1527-213C-6F7E-EF4629355565}"/>
              </a:ext>
            </a:extLst>
          </p:cNvPr>
          <p:cNvSpPr txBox="1"/>
          <p:nvPr/>
        </p:nvSpPr>
        <p:spPr>
          <a:xfrm>
            <a:off x="10477984" y="1537808"/>
            <a:ext cx="1262369" cy="276999"/>
          </a:xfrm>
          <a:prstGeom prst="rect">
            <a:avLst/>
          </a:prstGeom>
          <a:solidFill>
            <a:srgbClr val="FFD966"/>
          </a:solid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Narrow" panose="020B0606020202030204" pitchFamily="34" charset="0"/>
              </a:rPr>
              <a:t>Mark Holmes</a:t>
            </a:r>
          </a:p>
        </p:txBody>
      </p:sp>
      <p:sp>
        <p:nvSpPr>
          <p:cNvPr id="126" name="TextBox 125">
            <a:extLst>
              <a:ext uri="{FF2B5EF4-FFF2-40B4-BE49-F238E27FC236}">
                <a16:creationId xmlns:a16="http://schemas.microsoft.com/office/drawing/2014/main" id="{5733F221-3C7E-1CC8-B98B-38D434CDE383}"/>
              </a:ext>
            </a:extLst>
          </p:cNvPr>
          <p:cNvSpPr txBox="1"/>
          <p:nvPr/>
        </p:nvSpPr>
        <p:spPr>
          <a:xfrm>
            <a:off x="10477980" y="1964723"/>
            <a:ext cx="1262369" cy="276999"/>
          </a:xfrm>
          <a:prstGeom prst="rect">
            <a:avLst/>
          </a:prstGeom>
          <a:solidFill>
            <a:srgbClr val="5B9BD5">
              <a:lumMod val="60000"/>
              <a:lumOff val="40000"/>
            </a:srgbClr>
          </a:solid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Narrow" panose="020B0606020202030204" pitchFamily="34" charset="0"/>
              </a:rPr>
              <a:t>Leonore Heavey</a:t>
            </a:r>
          </a:p>
        </p:txBody>
      </p:sp>
      <p:sp>
        <p:nvSpPr>
          <p:cNvPr id="127" name="TextBox 126">
            <a:extLst>
              <a:ext uri="{FF2B5EF4-FFF2-40B4-BE49-F238E27FC236}">
                <a16:creationId xmlns:a16="http://schemas.microsoft.com/office/drawing/2014/main" id="{18AB99E8-B325-3325-5D4E-5823F01AC85B}"/>
              </a:ext>
            </a:extLst>
          </p:cNvPr>
          <p:cNvSpPr txBox="1"/>
          <p:nvPr/>
        </p:nvSpPr>
        <p:spPr>
          <a:xfrm>
            <a:off x="10477980" y="2391638"/>
            <a:ext cx="1262369" cy="461665"/>
          </a:xfrm>
          <a:prstGeom prst="rect">
            <a:avLst/>
          </a:prstGeom>
          <a:solidFill>
            <a:srgbClr val="70AD47"/>
          </a:solid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Narrow" panose="020B0606020202030204" pitchFamily="34" charset="0"/>
              </a:rPr>
              <a:t>Fred Nicely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Narrow" panose="020B0606020202030204" pitchFamily="34" charset="0"/>
              </a:rPr>
              <a:t>Aziza Farooki</a:t>
            </a:r>
          </a:p>
        </p:txBody>
      </p:sp>
      <p:sp>
        <p:nvSpPr>
          <p:cNvPr id="128" name="TextBox 127">
            <a:extLst>
              <a:ext uri="{FF2B5EF4-FFF2-40B4-BE49-F238E27FC236}">
                <a16:creationId xmlns:a16="http://schemas.microsoft.com/office/drawing/2014/main" id="{0C974CC1-E750-8799-7286-2C2D5B47AC7C}"/>
              </a:ext>
            </a:extLst>
          </p:cNvPr>
          <p:cNvSpPr txBox="1"/>
          <p:nvPr/>
        </p:nvSpPr>
        <p:spPr>
          <a:xfrm>
            <a:off x="173549" y="3896412"/>
            <a:ext cx="9751452" cy="2031325"/>
          </a:xfrm>
          <a:prstGeom prst="rect">
            <a:avLst/>
          </a:prstGeom>
          <a:noFill/>
        </p:spPr>
        <p:txBody>
          <a:bodyPr wrap="square">
            <a:spAutoFit/>
          </a:bodyPr>
          <a:lstStyle/>
          <a:p>
            <a:r>
              <a:rPr lang="en-US" sz="1400" b="1" i="1" dirty="0">
                <a:solidFill>
                  <a:srgbClr val="FF0000"/>
                </a:solidFill>
              </a:rPr>
              <a:t>COST’s advocacy program… </a:t>
            </a:r>
          </a:p>
          <a:p>
            <a:pPr marL="285750" indent="-285750">
              <a:buFont typeface="Arial" panose="020B0604020202020204" pitchFamily="34" charset="0"/>
              <a:buChar char="•"/>
            </a:pPr>
            <a:r>
              <a:rPr lang="en-US" sz="1400" dirty="0"/>
              <a:t>focuses on active engagement in state tax issues that matter to its members </a:t>
            </a:r>
          </a:p>
          <a:p>
            <a:pPr marL="285750" indent="-285750">
              <a:buFont typeface="Arial" panose="020B0604020202020204" pitchFamily="34" charset="0"/>
              <a:buChar char="•"/>
            </a:pPr>
            <a:r>
              <a:rPr lang="en-US" sz="1400" dirty="0"/>
              <a:t>represents corporate taxpayers in legislative, judicial, and administrative arenas</a:t>
            </a:r>
          </a:p>
          <a:p>
            <a:pPr marL="285750" indent="-285750">
              <a:buFont typeface="Arial" panose="020B0604020202020204" pitchFamily="34" charset="0"/>
              <a:buChar char="•"/>
            </a:pPr>
            <a:r>
              <a:rPr lang="en-US" sz="1400" dirty="0"/>
              <a:t>widely respected by groups such as the National Conference of State Legislatures, the Federation of Tax Administrators, the National Governors Association, and the Multistate Tax Commission </a:t>
            </a:r>
          </a:p>
          <a:p>
            <a:pPr marL="285750" indent="-285750">
              <a:buFont typeface="Arial" panose="020B0604020202020204" pitchFamily="34" charset="0"/>
              <a:buChar char="•"/>
            </a:pPr>
            <a:r>
              <a:rPr lang="en-US" sz="1400" dirty="0"/>
              <a:t>serves as a resource to state chambers of commerce, taxpayer associations, and other organizations on business tax matters</a:t>
            </a:r>
          </a:p>
          <a:p>
            <a:pPr marL="285750" indent="-285750">
              <a:buFont typeface="Arial" panose="020B0604020202020204" pitchFamily="34" charset="0"/>
              <a:buChar char="•"/>
            </a:pPr>
            <a:r>
              <a:rPr lang="en-US" sz="1400" dirty="0"/>
              <a:t>shares updates on legislative, judicial, and regulatory developments, coordinates advocacy with members and allies</a:t>
            </a:r>
          </a:p>
          <a:p>
            <a:pPr marL="285750" indent="-285750">
              <a:buFont typeface="Arial" panose="020B0604020202020204" pitchFamily="34" charset="0"/>
              <a:buChar char="•"/>
            </a:pPr>
            <a:r>
              <a:rPr lang="en-US" sz="1400" dirty="0"/>
              <a:t>files amicus briefs, provides testimony, meets with policymakers, and facilitates collaboration among members on targeted issues</a:t>
            </a:r>
            <a:endParaRPr lang="en-US" sz="1400" b="0" i="0" dirty="0">
              <a:solidFill>
                <a:srgbClr val="2F2F2F"/>
              </a:solidFill>
              <a:effectLst/>
            </a:endParaRPr>
          </a:p>
        </p:txBody>
      </p:sp>
      <p:graphicFrame>
        <p:nvGraphicFramePr>
          <p:cNvPr id="2" name="Object 11">
            <a:extLst>
              <a:ext uri="{FF2B5EF4-FFF2-40B4-BE49-F238E27FC236}">
                <a16:creationId xmlns:a16="http://schemas.microsoft.com/office/drawing/2014/main" id="{98B8E4F7-68E6-B535-4569-5DD3F34680EA}"/>
              </a:ext>
            </a:extLst>
          </p:cNvPr>
          <p:cNvGraphicFramePr>
            <a:graphicFrameLocks noChangeAspect="1"/>
          </p:cNvGraphicFramePr>
          <p:nvPr>
            <p:extLst>
              <p:ext uri="{D42A27DB-BD31-4B8C-83A1-F6EECF244321}">
                <p14:modId xmlns:p14="http://schemas.microsoft.com/office/powerpoint/2010/main" val="4181373234"/>
              </p:ext>
            </p:extLst>
          </p:nvPr>
        </p:nvGraphicFramePr>
        <p:xfrm>
          <a:off x="9336360" y="6031112"/>
          <a:ext cx="2604120"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2" name="Object 11">
                        <a:extLst>
                          <a:ext uri="{FF2B5EF4-FFF2-40B4-BE49-F238E27FC236}">
                            <a16:creationId xmlns:a16="http://schemas.microsoft.com/office/drawing/2014/main" id="{98B8E4F7-68E6-B535-4569-5DD3F34680EA}"/>
                          </a:ext>
                        </a:extLst>
                      </p:cNvPr>
                      <p:cNvPicPr>
                        <a:picLocks noChangeAspect="1" noChangeArrowheads="1"/>
                      </p:cNvPicPr>
                      <p:nvPr/>
                    </p:nvPicPr>
                    <p:blipFill>
                      <a:blip r:embed="rId3"/>
                      <a:srcRect/>
                      <a:stretch>
                        <a:fillRect/>
                      </a:stretch>
                    </p:blipFill>
                    <p:spPr bwMode="auto">
                      <a:xfrm>
                        <a:off x="9336360" y="6031112"/>
                        <a:ext cx="2604120"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90165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B6F6CE-9D78-4F67-8556-95156189D524}"/>
              </a:ext>
            </a:extLst>
          </p:cNvPr>
          <p:cNvSpPr txBox="1">
            <a:spLocks noChangeArrowheads="1"/>
          </p:cNvSpPr>
          <p:nvPr/>
        </p:nvSpPr>
        <p:spPr>
          <a:xfrm>
            <a:off x="1733872" y="434453"/>
            <a:ext cx="869444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defRPr/>
            </a:pPr>
            <a:r>
              <a:rPr lang="en-US" altLang="en-US" sz="3600" b="1" dirty="0">
                <a:latin typeface="Arial" panose="020B0604020202020204" pitchFamily="34" charset="0"/>
                <a:cs typeface="Arial" panose="020B0604020202020204" pitchFamily="34" charset="0"/>
              </a:rPr>
              <a:t>The Sales Taxation of Digital </a:t>
            </a:r>
          </a:p>
          <a:p>
            <a:pPr algn="ctr" defTabSz="685800" fontAlgn="auto">
              <a:spcAft>
                <a:spcPts val="0"/>
              </a:spcAft>
              <a:defRPr/>
            </a:pPr>
            <a:r>
              <a:rPr lang="en-US" altLang="en-US" sz="3600" b="1" dirty="0">
                <a:latin typeface="Arial" panose="020B0604020202020204" pitchFamily="34" charset="0"/>
                <a:cs typeface="Arial" panose="020B0604020202020204" pitchFamily="34" charset="0"/>
              </a:rPr>
              <a:t>Business Inputs </a:t>
            </a:r>
          </a:p>
        </p:txBody>
      </p:sp>
      <p:sp>
        <p:nvSpPr>
          <p:cNvPr id="4" name="Content Placeholder 4">
            <a:extLst>
              <a:ext uri="{FF2B5EF4-FFF2-40B4-BE49-F238E27FC236}">
                <a16:creationId xmlns:a16="http://schemas.microsoft.com/office/drawing/2014/main" id="{38217934-2023-46A5-BE71-D9FBA03FFAB6}"/>
              </a:ext>
            </a:extLst>
          </p:cNvPr>
          <p:cNvSpPr txBox="1">
            <a:spLocks/>
          </p:cNvSpPr>
          <p:nvPr/>
        </p:nvSpPr>
        <p:spPr>
          <a:xfrm>
            <a:off x="788504" y="1825415"/>
            <a:ext cx="10585176" cy="4536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lnSpc>
                <a:spcPct val="100000"/>
              </a:lnSpc>
              <a:spcBef>
                <a:spcPct val="0"/>
              </a:spcBef>
              <a:spcAft>
                <a:spcPts val="0"/>
              </a:spcAft>
              <a:defRPr/>
            </a:pPr>
            <a:r>
              <a:rPr lang="en-US" sz="1800" dirty="0">
                <a:solidFill>
                  <a:sysClr val="windowText" lastClr="000000"/>
                </a:solidFill>
                <a:latin typeface="Arial" panose="020B0604020202020204" pitchFamily="34" charset="0"/>
                <a:cs typeface="Arial" panose="020B0604020202020204" pitchFamily="34" charset="0"/>
              </a:rPr>
              <a:t>COST researched the sales taxation of both consumer and business purchases of software and digital products in six categories:</a:t>
            </a:r>
          </a:p>
          <a:p>
            <a:pPr marL="0" indent="0" defTabSz="685800" fontAlgn="auto">
              <a:lnSpc>
                <a:spcPct val="100000"/>
              </a:lnSpc>
              <a:spcBef>
                <a:spcPct val="0"/>
              </a:spcBef>
              <a:spcAft>
                <a:spcPts val="0"/>
              </a:spcAft>
              <a:buNone/>
              <a:defRPr/>
            </a:pPr>
            <a:endParaRPr lang="en-US" sz="1800" dirty="0">
              <a:solidFill>
                <a:sysClr val="windowText" lastClr="000000"/>
              </a:solidFill>
              <a:latin typeface="Arial" panose="020B0604020202020204" pitchFamily="34" charset="0"/>
              <a:cs typeface="Arial" panose="020B0604020202020204" pitchFamily="34" charset="0"/>
            </a:endParaRPr>
          </a:p>
          <a:p>
            <a:pPr marL="514350" lvl="1" indent="-171450" defTabSz="685800" fontAlgn="auto">
              <a:lnSpc>
                <a:spcPct val="100000"/>
              </a:lnSpc>
              <a:spcBef>
                <a:spcPct val="0"/>
              </a:spcBef>
              <a:spcAft>
                <a:spcPts val="0"/>
              </a:spcAft>
              <a:defRPr/>
            </a:pPr>
            <a:r>
              <a:rPr lang="en-US" sz="1800" dirty="0">
                <a:solidFill>
                  <a:sysClr val="windowText" lastClr="000000"/>
                </a:solidFill>
                <a:latin typeface="Arial" panose="020B0604020202020204" pitchFamily="34" charset="0"/>
                <a:cs typeface="Arial" panose="020B0604020202020204" pitchFamily="34" charset="0"/>
              </a:rPr>
              <a:t>Canned software (including electronic delivery)</a:t>
            </a:r>
          </a:p>
          <a:p>
            <a:pPr marL="514350" lvl="1" indent="-171450" defTabSz="685800" fontAlgn="auto">
              <a:lnSpc>
                <a:spcPct val="100000"/>
              </a:lnSpc>
              <a:spcBef>
                <a:spcPct val="0"/>
              </a:spcBef>
              <a:spcAft>
                <a:spcPts val="0"/>
              </a:spcAft>
              <a:defRPr/>
            </a:pPr>
            <a:r>
              <a:rPr lang="en-US" sz="1800" dirty="0">
                <a:solidFill>
                  <a:sysClr val="windowText" lastClr="000000"/>
                </a:solidFill>
                <a:latin typeface="Arial" panose="020B0604020202020204" pitchFamily="34" charset="0"/>
                <a:cs typeface="Arial" panose="020B0604020202020204" pitchFamily="34" charset="0"/>
              </a:rPr>
              <a:t>Custom software</a:t>
            </a:r>
          </a:p>
          <a:p>
            <a:pPr marL="514350" lvl="1" indent="-171450" defTabSz="685800" fontAlgn="auto">
              <a:lnSpc>
                <a:spcPct val="100000"/>
              </a:lnSpc>
              <a:spcBef>
                <a:spcPct val="0"/>
              </a:spcBef>
              <a:spcAft>
                <a:spcPts val="0"/>
              </a:spcAft>
              <a:defRPr/>
            </a:pPr>
            <a:r>
              <a:rPr lang="en-US" sz="1800" dirty="0">
                <a:solidFill>
                  <a:sysClr val="windowText" lastClr="000000"/>
                </a:solidFill>
                <a:latin typeface="Arial" panose="020B0604020202020204" pitchFamily="34" charset="0"/>
                <a:cs typeface="Arial" panose="020B0604020202020204" pitchFamily="34" charset="0"/>
              </a:rPr>
              <a:t>Digital software accessed remotely (SaaS)</a:t>
            </a:r>
          </a:p>
          <a:p>
            <a:pPr marL="514350" lvl="1" indent="-171450" defTabSz="685800" fontAlgn="auto">
              <a:lnSpc>
                <a:spcPct val="100000"/>
              </a:lnSpc>
              <a:spcBef>
                <a:spcPct val="0"/>
              </a:spcBef>
              <a:spcAft>
                <a:spcPts val="0"/>
              </a:spcAft>
              <a:defRPr/>
            </a:pPr>
            <a:r>
              <a:rPr lang="en-US" sz="1800" dirty="0">
                <a:solidFill>
                  <a:sysClr val="windowText" lastClr="000000"/>
                </a:solidFill>
                <a:latin typeface="Arial" panose="020B0604020202020204" pitchFamily="34" charset="0"/>
                <a:cs typeface="Arial" panose="020B0604020202020204" pitchFamily="34" charset="0"/>
              </a:rPr>
              <a:t>Digital information services</a:t>
            </a:r>
          </a:p>
          <a:p>
            <a:pPr marL="514350" lvl="1" indent="-171450" defTabSz="685800" fontAlgn="auto">
              <a:lnSpc>
                <a:spcPct val="100000"/>
              </a:lnSpc>
              <a:spcBef>
                <a:spcPct val="0"/>
              </a:spcBef>
              <a:spcAft>
                <a:spcPts val="0"/>
              </a:spcAft>
              <a:defRPr/>
            </a:pPr>
            <a:r>
              <a:rPr lang="en-US" sz="1800" dirty="0">
                <a:solidFill>
                  <a:sysClr val="windowText" lastClr="000000"/>
                </a:solidFill>
                <a:latin typeface="Arial" panose="020B0604020202020204" pitchFamily="34" charset="0"/>
                <a:cs typeface="Arial" panose="020B0604020202020204" pitchFamily="34" charset="0"/>
              </a:rPr>
              <a:t>Data processing services</a:t>
            </a:r>
          </a:p>
          <a:p>
            <a:pPr marL="514350" lvl="1" indent="-171450" defTabSz="685800" fontAlgn="auto">
              <a:lnSpc>
                <a:spcPct val="100000"/>
              </a:lnSpc>
              <a:spcBef>
                <a:spcPct val="0"/>
              </a:spcBef>
              <a:spcAft>
                <a:spcPts val="0"/>
              </a:spcAft>
              <a:defRPr/>
            </a:pPr>
            <a:r>
              <a:rPr lang="en-US" sz="1800" dirty="0">
                <a:solidFill>
                  <a:sysClr val="windowText" lastClr="000000"/>
                </a:solidFill>
                <a:latin typeface="Arial" panose="020B0604020202020204" pitchFamily="34" charset="0"/>
                <a:cs typeface="Arial" panose="020B0604020202020204" pitchFamily="34" charset="0"/>
              </a:rPr>
              <a:t>Specified digital products (video, audio, books)</a:t>
            </a:r>
          </a:p>
          <a:p>
            <a:pPr marL="342900" lvl="1" indent="0" defTabSz="685800" fontAlgn="auto">
              <a:lnSpc>
                <a:spcPct val="100000"/>
              </a:lnSpc>
              <a:spcBef>
                <a:spcPct val="0"/>
              </a:spcBef>
              <a:spcAft>
                <a:spcPts val="0"/>
              </a:spcAft>
              <a:buNone/>
              <a:defRPr/>
            </a:pPr>
            <a:endParaRPr lang="en-US" sz="1800" dirty="0">
              <a:solidFill>
                <a:sysClr val="windowText" lastClr="000000"/>
              </a:solidFill>
              <a:latin typeface="Arial" panose="020B0604020202020204" pitchFamily="34" charset="0"/>
              <a:cs typeface="Arial" panose="020B0604020202020204" pitchFamily="34" charset="0"/>
            </a:endParaRPr>
          </a:p>
          <a:p>
            <a:pPr marL="215504" lvl="1" indent="-175022" defTabSz="685800" fontAlgn="auto">
              <a:lnSpc>
                <a:spcPct val="100000"/>
              </a:lnSpc>
              <a:spcBef>
                <a:spcPct val="0"/>
              </a:spcBef>
              <a:spcAft>
                <a:spcPts val="0"/>
              </a:spcAft>
              <a:defRPr/>
            </a:pPr>
            <a:r>
              <a:rPr lang="en-US" sz="1800" dirty="0">
                <a:solidFill>
                  <a:prstClr val="black"/>
                </a:solidFill>
                <a:latin typeface="Arial" panose="020B0604020202020204" pitchFamily="34" charset="0"/>
                <a:ea typeface="Times New Roman" panose="02020603050405020304" pitchFamily="18" charset="0"/>
                <a:cs typeface="Arial" panose="020B0604020202020204" pitchFamily="34" charset="0"/>
              </a:rPr>
              <a:t>The sales taxation of business inputs is not unique to digital commerce – but as states look to expand their tax bases to more digital products and services – the negative consequences of taxing digital business inputs need to be better understood.</a:t>
            </a:r>
          </a:p>
          <a:p>
            <a:pPr marL="342900" lvl="1" indent="0" defTabSz="685800" fontAlgn="auto">
              <a:lnSpc>
                <a:spcPct val="100000"/>
              </a:lnSpc>
              <a:spcBef>
                <a:spcPct val="0"/>
              </a:spcBef>
              <a:spcAft>
                <a:spcPts val="0"/>
              </a:spcAft>
              <a:buNone/>
              <a:defRPr/>
            </a:pPr>
            <a:endParaRPr lang="en-US" sz="1800" dirty="0">
              <a:solidFill>
                <a:sysClr val="windowText" lastClr="000000"/>
              </a:solidFill>
              <a:latin typeface="Arial" panose="020B0604020202020204" pitchFamily="34" charset="0"/>
              <a:cs typeface="Arial" panose="020B0604020202020204" pitchFamily="34" charset="0"/>
            </a:endParaRPr>
          </a:p>
        </p:txBody>
      </p:sp>
      <p:graphicFrame>
        <p:nvGraphicFramePr>
          <p:cNvPr id="6" name="Object 11">
            <a:extLst>
              <a:ext uri="{FF2B5EF4-FFF2-40B4-BE49-F238E27FC236}">
                <a16:creationId xmlns:a16="http://schemas.microsoft.com/office/drawing/2014/main" id="{D130CA97-96E2-E211-90F8-D4B6D4FBC296}"/>
              </a:ext>
            </a:extLst>
          </p:cNvPr>
          <p:cNvGraphicFramePr>
            <a:graphicFrameLocks noChangeAspect="1"/>
          </p:cNvGraphicFramePr>
          <p:nvPr>
            <p:extLst>
              <p:ext uri="{D42A27DB-BD31-4B8C-83A1-F6EECF244321}">
                <p14:modId xmlns:p14="http://schemas.microsoft.com/office/powerpoint/2010/main" val="1848166"/>
              </p:ext>
            </p:extLst>
          </p:nvPr>
        </p:nvGraphicFramePr>
        <p:xfrm>
          <a:off x="9609460" y="5996957"/>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6" name="Object 11">
                        <a:extLst>
                          <a:ext uri="{FF2B5EF4-FFF2-40B4-BE49-F238E27FC236}">
                            <a16:creationId xmlns:a16="http://schemas.microsoft.com/office/drawing/2014/main" id="{D130CA97-96E2-E211-90F8-D4B6D4FBC296}"/>
                          </a:ext>
                        </a:extLst>
                      </p:cNvPr>
                      <p:cNvPicPr>
                        <a:picLocks noChangeAspect="1" noChangeArrowheads="1"/>
                      </p:cNvPicPr>
                      <p:nvPr/>
                    </p:nvPicPr>
                    <p:blipFill>
                      <a:blip r:embed="rId3"/>
                      <a:srcRect/>
                      <a:stretch>
                        <a:fillRect/>
                      </a:stretch>
                    </p:blipFill>
                    <p:spPr bwMode="auto">
                      <a:xfrm>
                        <a:off x="9609460" y="599695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81701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B6F6CE-9D78-4F67-8556-95156189D524}"/>
              </a:ext>
            </a:extLst>
          </p:cNvPr>
          <p:cNvSpPr txBox="1">
            <a:spLocks noChangeArrowheads="1"/>
          </p:cNvSpPr>
          <p:nvPr/>
        </p:nvSpPr>
        <p:spPr>
          <a:xfrm>
            <a:off x="1055440" y="674625"/>
            <a:ext cx="954952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defRPr/>
            </a:pPr>
            <a:r>
              <a:rPr lang="en-US" altLang="en-US" sz="3600" b="1" dirty="0">
                <a:latin typeface="Arial" panose="020B0604020202020204" pitchFamily="34" charset="0"/>
                <a:cs typeface="Arial" panose="020B0604020202020204" pitchFamily="34" charset="0"/>
              </a:rPr>
              <a:t>The Sales Taxation of Digital </a:t>
            </a:r>
          </a:p>
          <a:p>
            <a:pPr algn="ctr" defTabSz="685800" fontAlgn="auto">
              <a:spcAft>
                <a:spcPts val="0"/>
              </a:spcAft>
              <a:defRPr/>
            </a:pPr>
            <a:r>
              <a:rPr lang="en-US" altLang="en-US" sz="3600" b="1" dirty="0">
                <a:latin typeface="Arial" panose="020B0604020202020204" pitchFamily="34" charset="0"/>
                <a:cs typeface="Arial" panose="020B0604020202020204" pitchFamily="34" charset="0"/>
              </a:rPr>
              <a:t>Business Inputs </a:t>
            </a:r>
          </a:p>
        </p:txBody>
      </p:sp>
      <p:sp>
        <p:nvSpPr>
          <p:cNvPr id="4" name="Content Placeholder 4">
            <a:extLst>
              <a:ext uri="{FF2B5EF4-FFF2-40B4-BE49-F238E27FC236}">
                <a16:creationId xmlns:a16="http://schemas.microsoft.com/office/drawing/2014/main" id="{38217934-2023-46A5-BE71-D9FBA03FFAB6}"/>
              </a:ext>
            </a:extLst>
          </p:cNvPr>
          <p:cNvSpPr txBox="1">
            <a:spLocks/>
          </p:cNvSpPr>
          <p:nvPr/>
        </p:nvSpPr>
        <p:spPr>
          <a:xfrm>
            <a:off x="472491" y="1878851"/>
            <a:ext cx="11247017" cy="412472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defRPr/>
            </a:pPr>
            <a:r>
              <a:rPr lang="en-US" sz="2400" b="1" dirty="0">
                <a:solidFill>
                  <a:sysClr val="windowText" lastClr="000000"/>
                </a:solidFill>
                <a:latin typeface="Arial" panose="020B0604020202020204" pitchFamily="34" charset="0"/>
                <a:cs typeface="Arial" panose="020B0604020202020204" pitchFamily="34" charset="0"/>
              </a:rPr>
              <a:t>Key finding</a:t>
            </a:r>
            <a:r>
              <a:rPr lang="en-US" sz="2400" dirty="0">
                <a:solidFill>
                  <a:sysClr val="windowText" lastClr="000000"/>
                </a:solidFill>
                <a:latin typeface="Arial" panose="020B0604020202020204" pitchFamily="34" charset="0"/>
                <a:cs typeface="Arial" panose="020B0604020202020204" pitchFamily="34" charset="0"/>
              </a:rPr>
              <a:t>: the sales taxation of business purchases of digital products (</a:t>
            </a:r>
            <a:r>
              <a:rPr lang="en-US" sz="2400" i="1" dirty="0">
                <a:solidFill>
                  <a:sysClr val="windowText" lastClr="000000"/>
                </a:solidFill>
                <a:latin typeface="Arial" panose="020B0604020202020204" pitchFamily="34" charset="0"/>
                <a:cs typeface="Arial" panose="020B0604020202020204" pitchFamily="34" charset="0"/>
              </a:rPr>
              <a:t>e.g. </a:t>
            </a:r>
            <a:r>
              <a:rPr lang="en-US" sz="2400" dirty="0">
                <a:solidFill>
                  <a:sysClr val="windowText" lastClr="000000"/>
                </a:solidFill>
                <a:latin typeface="Arial" panose="020B0604020202020204" pitchFamily="34" charset="0"/>
                <a:cs typeface="Arial" panose="020B0604020202020204" pitchFamily="34" charset="0"/>
              </a:rPr>
              <a:t>digital business inputs) is not just commonplace, but the overwhelming norm among states that tax software and digital products.  </a:t>
            </a:r>
          </a:p>
          <a:p>
            <a:pPr marL="171450" indent="-171450" defTabSz="685800" fontAlgn="auto">
              <a:spcBef>
                <a:spcPts val="750"/>
              </a:spcBef>
              <a:spcAft>
                <a:spcPts val="0"/>
              </a:spcAft>
              <a:defRPr/>
            </a:pPr>
            <a:r>
              <a:rPr lang="en-US" sz="2400" dirty="0">
                <a:solidFill>
                  <a:sysClr val="windowText" lastClr="000000"/>
                </a:solidFill>
                <a:latin typeface="Arial" panose="020B0604020202020204" pitchFamily="34" charset="0"/>
                <a:cs typeface="Arial" panose="020B0604020202020204" pitchFamily="34" charset="0"/>
              </a:rPr>
              <a:t>In each of the six categories of software and digital products, </a:t>
            </a:r>
            <a:r>
              <a:rPr lang="en-US" sz="2400" b="1" dirty="0">
                <a:solidFill>
                  <a:sysClr val="windowText" lastClr="000000"/>
                </a:solidFill>
                <a:latin typeface="Arial" panose="020B0604020202020204" pitchFamily="34" charset="0"/>
                <a:cs typeface="Arial" panose="020B0604020202020204" pitchFamily="34" charset="0"/>
              </a:rPr>
              <a:t>over 90% of the taxing states </a:t>
            </a:r>
            <a:r>
              <a:rPr lang="en-US" sz="2400" dirty="0">
                <a:solidFill>
                  <a:sysClr val="windowText" lastClr="000000"/>
                </a:solidFill>
                <a:latin typeface="Arial" panose="020B0604020202020204" pitchFamily="34" charset="0"/>
                <a:cs typeface="Arial" panose="020B0604020202020204" pitchFamily="34" charset="0"/>
              </a:rPr>
              <a:t>include both business and consumer purchases in the sales tax base.</a:t>
            </a:r>
          </a:p>
          <a:p>
            <a:pPr marL="171450" indent="-171450" defTabSz="685800" fontAlgn="auto">
              <a:spcBef>
                <a:spcPts val="750"/>
              </a:spcBef>
              <a:spcAft>
                <a:spcPts val="0"/>
              </a:spcAft>
              <a:defRPr/>
            </a:pPr>
            <a:r>
              <a:rPr lang="en-US" sz="2400" dirty="0">
                <a:solidFill>
                  <a:sysClr val="windowText" lastClr="000000"/>
                </a:solidFill>
                <a:latin typeface="Arial" panose="020B0604020202020204" pitchFamily="34" charset="0"/>
                <a:cs typeface="Arial" panose="020B0604020202020204" pitchFamily="34" charset="0"/>
              </a:rPr>
              <a:t>In each category, no more than two states provide an exemption for digital products purchased by business.</a:t>
            </a:r>
          </a:p>
          <a:p>
            <a:pPr marL="171450" indent="-171450" defTabSz="685800" fontAlgn="auto">
              <a:spcBef>
                <a:spcPts val="750"/>
              </a:spcBef>
              <a:spcAft>
                <a:spcPts val="0"/>
              </a:spcAft>
              <a:defRPr/>
            </a:pPr>
            <a:r>
              <a:rPr lang="en-US" sz="2400" dirty="0">
                <a:solidFill>
                  <a:sysClr val="windowText" lastClr="000000"/>
                </a:solidFill>
                <a:latin typeface="Arial" panose="020B0604020202020204" pitchFamily="34" charset="0"/>
                <a:cs typeface="Arial" panose="020B0604020202020204" pitchFamily="34" charset="0"/>
              </a:rPr>
              <a:t>Currently </a:t>
            </a:r>
            <a:r>
              <a:rPr lang="en-US" sz="2400" b="1" dirty="0">
                <a:solidFill>
                  <a:sysClr val="windowText" lastClr="000000"/>
                </a:solidFill>
                <a:latin typeface="Arial" panose="020B0604020202020204" pitchFamily="34" charset="0"/>
                <a:cs typeface="Arial" panose="020B0604020202020204" pitchFamily="34" charset="0"/>
              </a:rPr>
              <a:t>only one state (Iowa) has a broad exemption for business purchases of software and digital products</a:t>
            </a:r>
            <a:r>
              <a:rPr lang="en-US" sz="2400" dirty="0">
                <a:solidFill>
                  <a:sysClr val="windowText" lastClr="000000"/>
                </a:solidFill>
                <a:latin typeface="Arial" panose="020B0604020202020204" pitchFamily="34" charset="0"/>
                <a:cs typeface="Arial" panose="020B0604020202020204" pitchFamily="34" charset="0"/>
              </a:rPr>
              <a:t>, three states have narrow exemptions (Maryland, New Jersey and Washington), and one state has a reduced rate for business purchases (Connecticut). </a:t>
            </a:r>
          </a:p>
        </p:txBody>
      </p:sp>
      <p:graphicFrame>
        <p:nvGraphicFramePr>
          <p:cNvPr id="5" name="Object 11">
            <a:extLst>
              <a:ext uri="{FF2B5EF4-FFF2-40B4-BE49-F238E27FC236}">
                <a16:creationId xmlns:a16="http://schemas.microsoft.com/office/drawing/2014/main" id="{377AD188-EF96-D47C-38FA-8316F91FE076}"/>
              </a:ext>
            </a:extLst>
          </p:cNvPr>
          <p:cNvGraphicFramePr>
            <a:graphicFrameLocks noChangeAspect="1"/>
          </p:cNvGraphicFramePr>
          <p:nvPr>
            <p:extLst>
              <p:ext uri="{D42A27DB-BD31-4B8C-83A1-F6EECF244321}">
                <p14:modId xmlns:p14="http://schemas.microsoft.com/office/powerpoint/2010/main" val="4172304087"/>
              </p:ext>
            </p:extLst>
          </p:nvPr>
        </p:nvGraphicFramePr>
        <p:xfrm>
          <a:off x="9480376" y="6009580"/>
          <a:ext cx="2604120"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5" name="Object 11">
                        <a:extLst>
                          <a:ext uri="{FF2B5EF4-FFF2-40B4-BE49-F238E27FC236}">
                            <a16:creationId xmlns:a16="http://schemas.microsoft.com/office/drawing/2014/main" id="{377AD188-EF96-D47C-38FA-8316F91FE076}"/>
                          </a:ext>
                        </a:extLst>
                      </p:cNvPr>
                      <p:cNvPicPr>
                        <a:picLocks noChangeAspect="1" noChangeArrowheads="1"/>
                      </p:cNvPicPr>
                      <p:nvPr/>
                    </p:nvPicPr>
                    <p:blipFill>
                      <a:blip r:embed="rId3"/>
                      <a:srcRect/>
                      <a:stretch>
                        <a:fillRect/>
                      </a:stretch>
                    </p:blipFill>
                    <p:spPr bwMode="auto">
                      <a:xfrm>
                        <a:off x="9480376" y="6009580"/>
                        <a:ext cx="2604120"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0619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4A1DD21E-B6D8-9424-8416-7DED6AB925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420" y="516704"/>
            <a:ext cx="10441160" cy="5836389"/>
          </a:xfrm>
          <a:prstGeom prst="rect">
            <a:avLst/>
          </a:prstGeom>
        </p:spPr>
      </p:pic>
      <p:graphicFrame>
        <p:nvGraphicFramePr>
          <p:cNvPr id="5" name="Object 11">
            <a:extLst>
              <a:ext uri="{FF2B5EF4-FFF2-40B4-BE49-F238E27FC236}">
                <a16:creationId xmlns:a16="http://schemas.microsoft.com/office/drawing/2014/main" id="{C60E5722-90C1-C16C-CA9C-358DBDD2EE84}"/>
              </a:ext>
            </a:extLst>
          </p:cNvPr>
          <p:cNvGraphicFramePr>
            <a:graphicFrameLocks noChangeAspect="1"/>
          </p:cNvGraphicFramePr>
          <p:nvPr>
            <p:extLst>
              <p:ext uri="{D42A27DB-BD31-4B8C-83A1-F6EECF244321}">
                <p14:modId xmlns:p14="http://schemas.microsoft.com/office/powerpoint/2010/main" val="970331012"/>
              </p:ext>
            </p:extLst>
          </p:nvPr>
        </p:nvGraphicFramePr>
        <p:xfrm>
          <a:off x="9698698" y="6006677"/>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C60E5722-90C1-C16C-CA9C-358DBDD2EE84}"/>
                          </a:ext>
                        </a:extLst>
                      </p:cNvPr>
                      <p:cNvPicPr>
                        <a:picLocks noChangeAspect="1" noChangeArrowheads="1"/>
                      </p:cNvPicPr>
                      <p:nvPr/>
                    </p:nvPicPr>
                    <p:blipFill>
                      <a:blip r:embed="rId5"/>
                      <a:srcRect/>
                      <a:stretch>
                        <a:fillRect/>
                      </a:stretch>
                    </p:blipFill>
                    <p:spPr bwMode="auto">
                      <a:xfrm>
                        <a:off x="9698698" y="600667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05384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4">
            <a:extLst>
              <a:ext uri="{FF2B5EF4-FFF2-40B4-BE49-F238E27FC236}">
                <a16:creationId xmlns:a16="http://schemas.microsoft.com/office/drawing/2014/main" id="{DF914A62-E1F7-EA00-6AB3-66F1DA5673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376" y="435895"/>
            <a:ext cx="11233248" cy="5973789"/>
          </a:xfrm>
          <a:prstGeom prst="rect">
            <a:avLst/>
          </a:prstGeom>
        </p:spPr>
      </p:pic>
      <p:graphicFrame>
        <p:nvGraphicFramePr>
          <p:cNvPr id="5" name="Object 11">
            <a:extLst>
              <a:ext uri="{FF2B5EF4-FFF2-40B4-BE49-F238E27FC236}">
                <a16:creationId xmlns:a16="http://schemas.microsoft.com/office/drawing/2014/main" id="{7B07460D-A07D-BFEC-EB23-A1A9FB8EED0A}"/>
              </a:ext>
            </a:extLst>
          </p:cNvPr>
          <p:cNvGraphicFramePr>
            <a:graphicFrameLocks noChangeAspect="1"/>
          </p:cNvGraphicFramePr>
          <p:nvPr>
            <p:extLst>
              <p:ext uri="{D42A27DB-BD31-4B8C-83A1-F6EECF244321}">
                <p14:modId xmlns:p14="http://schemas.microsoft.com/office/powerpoint/2010/main" val="194776681"/>
              </p:ext>
            </p:extLst>
          </p:nvPr>
        </p:nvGraphicFramePr>
        <p:xfrm>
          <a:off x="9840416" y="6069166"/>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7B07460D-A07D-BFEC-EB23-A1A9FB8EED0A}"/>
                          </a:ext>
                        </a:extLst>
                      </p:cNvPr>
                      <p:cNvPicPr>
                        <a:picLocks noChangeAspect="1" noChangeArrowheads="1"/>
                      </p:cNvPicPr>
                      <p:nvPr/>
                    </p:nvPicPr>
                    <p:blipFill>
                      <a:blip r:embed="rId5"/>
                      <a:srcRect/>
                      <a:stretch>
                        <a:fillRect/>
                      </a:stretch>
                    </p:blipFill>
                    <p:spPr bwMode="auto">
                      <a:xfrm>
                        <a:off x="9840416" y="6069166"/>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31281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F48385F5-1A0B-6461-A5FD-5FC8B248B9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7448" y="570355"/>
            <a:ext cx="9937104" cy="5717289"/>
          </a:xfrm>
          <a:prstGeom prst="rect">
            <a:avLst/>
          </a:prstGeom>
        </p:spPr>
      </p:pic>
      <p:graphicFrame>
        <p:nvGraphicFramePr>
          <p:cNvPr id="5" name="Object 11">
            <a:extLst>
              <a:ext uri="{FF2B5EF4-FFF2-40B4-BE49-F238E27FC236}">
                <a16:creationId xmlns:a16="http://schemas.microsoft.com/office/drawing/2014/main" id="{41122431-B844-CAD4-AF16-A0B7952AD97D}"/>
              </a:ext>
            </a:extLst>
          </p:cNvPr>
          <p:cNvGraphicFramePr>
            <a:graphicFrameLocks noChangeAspect="1"/>
          </p:cNvGraphicFramePr>
          <p:nvPr>
            <p:extLst>
              <p:ext uri="{D42A27DB-BD31-4B8C-83A1-F6EECF244321}">
                <p14:modId xmlns:p14="http://schemas.microsoft.com/office/powerpoint/2010/main" val="3740575366"/>
              </p:ext>
            </p:extLst>
          </p:nvPr>
        </p:nvGraphicFramePr>
        <p:xfrm>
          <a:off x="9624392" y="6061850"/>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41122431-B844-CAD4-AF16-A0B7952AD97D}"/>
                          </a:ext>
                        </a:extLst>
                      </p:cNvPr>
                      <p:cNvPicPr>
                        <a:picLocks noChangeAspect="1" noChangeArrowheads="1"/>
                      </p:cNvPicPr>
                      <p:nvPr/>
                    </p:nvPicPr>
                    <p:blipFill>
                      <a:blip r:embed="rId5"/>
                      <a:srcRect/>
                      <a:stretch>
                        <a:fillRect/>
                      </a:stretch>
                    </p:blipFill>
                    <p:spPr bwMode="auto">
                      <a:xfrm>
                        <a:off x="9624392" y="606185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74167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8">
            <a:extLst>
              <a:ext uri="{FF2B5EF4-FFF2-40B4-BE49-F238E27FC236}">
                <a16:creationId xmlns:a16="http://schemas.microsoft.com/office/drawing/2014/main" id="{5868148D-F9A9-F21F-12A3-0DD40ECF1D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008" y="546100"/>
            <a:ext cx="9993983" cy="5765800"/>
          </a:xfrm>
          <a:prstGeom prst="rect">
            <a:avLst/>
          </a:prstGeom>
        </p:spPr>
      </p:pic>
      <p:graphicFrame>
        <p:nvGraphicFramePr>
          <p:cNvPr id="5" name="Object 11">
            <a:extLst>
              <a:ext uri="{FF2B5EF4-FFF2-40B4-BE49-F238E27FC236}">
                <a16:creationId xmlns:a16="http://schemas.microsoft.com/office/drawing/2014/main" id="{B6D8CBB5-6810-4EC5-8917-33E84FFC1C3C}"/>
              </a:ext>
            </a:extLst>
          </p:cNvPr>
          <p:cNvGraphicFramePr>
            <a:graphicFrameLocks noChangeAspect="1"/>
          </p:cNvGraphicFramePr>
          <p:nvPr>
            <p:extLst>
              <p:ext uri="{D42A27DB-BD31-4B8C-83A1-F6EECF244321}">
                <p14:modId xmlns:p14="http://schemas.microsoft.com/office/powerpoint/2010/main" val="1435386947"/>
              </p:ext>
            </p:extLst>
          </p:nvPr>
        </p:nvGraphicFramePr>
        <p:xfrm>
          <a:off x="9496807" y="5971382"/>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B6D8CBB5-6810-4EC5-8917-33E84FFC1C3C}"/>
                          </a:ext>
                        </a:extLst>
                      </p:cNvPr>
                      <p:cNvPicPr>
                        <a:picLocks noChangeAspect="1" noChangeArrowheads="1"/>
                      </p:cNvPicPr>
                      <p:nvPr/>
                    </p:nvPicPr>
                    <p:blipFill>
                      <a:blip r:embed="rId5"/>
                      <a:srcRect/>
                      <a:stretch>
                        <a:fillRect/>
                      </a:stretch>
                    </p:blipFill>
                    <p:spPr bwMode="auto">
                      <a:xfrm>
                        <a:off x="9496807" y="597138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4428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A47-0C02-475D-A28D-CC8EA1CD34CA}"/>
              </a:ext>
            </a:extLst>
          </p:cNvPr>
          <p:cNvSpPr>
            <a:spLocks noGrp="1"/>
          </p:cNvSpPr>
          <p:nvPr>
            <p:ph type="title"/>
          </p:nvPr>
        </p:nvSpPr>
        <p:spPr>
          <a:xfrm>
            <a:off x="2205261" y="2151730"/>
            <a:ext cx="7781477" cy="2427734"/>
          </a:xfrm>
        </p:spPr>
        <p:txBody>
          <a:bodyPr rtlCol="0" anchor="ctr">
            <a:normAutofit/>
          </a:bodyPr>
          <a:lstStyle/>
          <a:p>
            <a:pPr algn="ctr" eaLnBrk="1" fontAlgn="auto" hangingPunct="1">
              <a:spcAft>
                <a:spcPts val="0"/>
              </a:spcAft>
              <a:defRPr/>
            </a:pPr>
            <a:r>
              <a:rPr lang="en-US" sz="4000" b="1" kern="0" dirty="0">
                <a:latin typeface="Arial"/>
                <a:cs typeface="Arial"/>
              </a:rPr>
              <a:t>Sales Tax Simplification</a:t>
            </a:r>
            <a:br>
              <a:rPr lang="en-US" sz="4000" b="1" kern="0" dirty="0">
                <a:latin typeface="Arial"/>
                <a:cs typeface="Arial"/>
              </a:rPr>
            </a:br>
            <a:r>
              <a:rPr lang="en-US" sz="4000" b="1" kern="0" dirty="0">
                <a:latin typeface="Arial"/>
                <a:cs typeface="Arial"/>
              </a:rPr>
              <a:t>and Uniformity </a:t>
            </a:r>
            <a:endParaRPr lang="en-US" sz="4000" b="1" dirty="0"/>
          </a:p>
        </p:txBody>
      </p:sp>
      <p:graphicFrame>
        <p:nvGraphicFramePr>
          <p:cNvPr id="7" name="Object 11">
            <a:extLst>
              <a:ext uri="{FF2B5EF4-FFF2-40B4-BE49-F238E27FC236}">
                <a16:creationId xmlns:a16="http://schemas.microsoft.com/office/drawing/2014/main" id="{EAE42397-DBBC-25B3-8022-FD504275CB99}"/>
              </a:ext>
            </a:extLst>
          </p:cNvPr>
          <p:cNvGraphicFramePr>
            <a:graphicFrameLocks noChangeAspect="1"/>
          </p:cNvGraphicFramePr>
          <p:nvPr>
            <p:extLst>
              <p:ext uri="{D42A27DB-BD31-4B8C-83A1-F6EECF244321}">
                <p14:modId xmlns:p14="http://schemas.microsoft.com/office/powerpoint/2010/main" val="3639142359"/>
              </p:ext>
            </p:extLst>
          </p:nvPr>
        </p:nvGraphicFramePr>
        <p:xfrm>
          <a:off x="9731896" y="6040860"/>
          <a:ext cx="2158683"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7" name="Object 11">
                        <a:extLst>
                          <a:ext uri="{FF2B5EF4-FFF2-40B4-BE49-F238E27FC236}">
                            <a16:creationId xmlns:a16="http://schemas.microsoft.com/office/drawing/2014/main" id="{EAE42397-DBBC-25B3-8022-FD504275CB99}"/>
                          </a:ext>
                        </a:extLst>
                      </p:cNvPr>
                      <p:cNvPicPr>
                        <a:picLocks noChangeAspect="1" noChangeArrowheads="1"/>
                      </p:cNvPicPr>
                      <p:nvPr/>
                    </p:nvPicPr>
                    <p:blipFill>
                      <a:blip r:embed="rId4"/>
                      <a:srcRect/>
                      <a:stretch>
                        <a:fillRect/>
                      </a:stretch>
                    </p:blipFill>
                    <p:spPr bwMode="auto">
                      <a:xfrm>
                        <a:off x="9731896" y="6040860"/>
                        <a:ext cx="2158683"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27411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7BB4-69B8-B11C-CFB4-C9B856A9E51F}"/>
              </a:ext>
            </a:extLst>
          </p:cNvPr>
          <p:cNvSpPr>
            <a:spLocks noGrp="1"/>
          </p:cNvSpPr>
          <p:nvPr>
            <p:ph type="title"/>
          </p:nvPr>
        </p:nvSpPr>
        <p:spPr>
          <a:xfrm>
            <a:off x="2152650" y="404665"/>
            <a:ext cx="7886700" cy="689541"/>
          </a:xfrm>
        </p:spPr>
        <p:txBody>
          <a:bodyPr>
            <a:normAutofit fontScale="90000"/>
          </a:bodyPr>
          <a:lstStyle/>
          <a:p>
            <a:pPr algn="ctr"/>
            <a:r>
              <a:rPr lang="en-US" sz="3600" b="1" dirty="0">
                <a:latin typeface="Arial" panose="020B0604020202020204" pitchFamily="34" charset="0"/>
                <a:cs typeface="Arial" panose="020B0604020202020204" pitchFamily="34" charset="0"/>
              </a:rPr>
              <a:t>Simplification</a:t>
            </a:r>
            <a:r>
              <a:rPr lang="en-US" sz="2700" b="1" dirty="0">
                <a:solidFill>
                  <a:srgbClr val="000066"/>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and Uniformity Issues</a:t>
            </a:r>
          </a:p>
        </p:txBody>
      </p:sp>
      <p:sp>
        <p:nvSpPr>
          <p:cNvPr id="3" name="Content Placeholder 2">
            <a:extLst>
              <a:ext uri="{FF2B5EF4-FFF2-40B4-BE49-F238E27FC236}">
                <a16:creationId xmlns:a16="http://schemas.microsoft.com/office/drawing/2014/main" id="{B0CD24A4-593B-FA5E-2D4E-882558B64DF8}"/>
              </a:ext>
            </a:extLst>
          </p:cNvPr>
          <p:cNvSpPr>
            <a:spLocks noGrp="1"/>
          </p:cNvSpPr>
          <p:nvPr>
            <p:ph idx="1"/>
          </p:nvPr>
        </p:nvSpPr>
        <p:spPr>
          <a:xfrm>
            <a:off x="479376" y="1340768"/>
            <a:ext cx="11233248" cy="4176464"/>
          </a:xfrm>
        </p:spPr>
        <p:txBody>
          <a:bodyPr>
            <a:normAutofit/>
          </a:bodyPr>
          <a:lstStyle/>
          <a:p>
            <a:r>
              <a:rPr lang="en-US" sz="2000" dirty="0">
                <a:latin typeface="Arial" panose="020B0604020202020204" pitchFamily="34" charset="0"/>
                <a:ea typeface="Calibri" panose="020F0502020204030204" pitchFamily="34" charset="0"/>
                <a:cs typeface="Arial" panose="020B0604020202020204" pitchFamily="34" charset="0"/>
              </a:rPr>
              <a:t>The simplification and uniformity category of the Scorecard reflects the participation of states in the SSUTA and the adherence of states to model marketplace facilitator laws. </a:t>
            </a:r>
          </a:p>
          <a:p>
            <a:pPr lvl="1"/>
            <a:r>
              <a:rPr lang="en-US" sz="2000" dirty="0">
                <a:latin typeface="Arial" panose="020B0604020202020204" pitchFamily="34" charset="0"/>
                <a:ea typeface="Calibri" panose="020F0502020204030204" pitchFamily="34" charset="0"/>
                <a:cs typeface="Arial" panose="020B0604020202020204" pitchFamily="34" charset="0"/>
              </a:rPr>
              <a:t>SSUTA states have committed themselves to working with other states and the business community to ease the burdens imposed on sellers to collect the states’ sales taxes. </a:t>
            </a:r>
          </a:p>
          <a:p>
            <a:r>
              <a:rPr lang="en-US" sz="2000" dirty="0">
                <a:latin typeface="Arial" panose="020B0604020202020204" pitchFamily="34" charset="0"/>
                <a:ea typeface="Calibri" panose="020F0502020204030204" pitchFamily="34" charset="0"/>
                <a:cs typeface="Arial" panose="020B0604020202020204" pitchFamily="34" charset="0"/>
              </a:rPr>
              <a:t>All states have enacted marketplace facilitator legislation. In our analysis of a state’s marketplace facilitator law, we looked to the National Conference of State Legislatures model legislation as our guide. </a:t>
            </a:r>
          </a:p>
          <a:p>
            <a:r>
              <a:rPr lang="en-US" sz="2000" dirty="0">
                <a:latin typeface="Arial" panose="020B0604020202020204" pitchFamily="34" charset="0"/>
                <a:ea typeface="Calibri" panose="020F0502020204030204" pitchFamily="34" charset="0"/>
                <a:cs typeface="Arial" panose="020B0604020202020204" pitchFamily="34" charset="0"/>
              </a:rPr>
              <a:t>Each state’s remote dollar and transaction threshold for imposing a collection responsibility on remote sellers was also reviewed. </a:t>
            </a:r>
          </a:p>
          <a:p>
            <a:pPr lvl="1"/>
            <a:r>
              <a:rPr lang="en-US" sz="2000" dirty="0">
                <a:latin typeface="Arial" panose="020B0604020202020204" pitchFamily="34" charset="0"/>
                <a:ea typeface="Calibri" panose="020F0502020204030204" pitchFamily="34" charset="0"/>
                <a:cs typeface="Arial" panose="020B0604020202020204" pitchFamily="34" charset="0"/>
              </a:rPr>
              <a:t>A dollar threshold should exclude sales for resale —by using retail or taxable sales—and not use gross sales. A state should also not use a transaction threshold, as it creates complexity in the collection process for both small retailers and tax administrators’ collection and remittance of </a:t>
            </a:r>
            <a:r>
              <a:rPr lang="en-US" sz="2000" i="1" dirty="0">
                <a:latin typeface="Arial" panose="020B0604020202020204" pitchFamily="34" charset="0"/>
                <a:ea typeface="Calibri" panose="020F0502020204030204" pitchFamily="34" charset="0"/>
                <a:cs typeface="Arial" panose="020B0604020202020204" pitchFamily="34" charset="0"/>
              </a:rPr>
              <a:t>de minimis</a:t>
            </a:r>
            <a:r>
              <a:rPr lang="en-US" sz="2000" dirty="0">
                <a:latin typeface="Arial" panose="020B0604020202020204" pitchFamily="34" charset="0"/>
                <a:ea typeface="Calibri" panose="020F0502020204030204" pitchFamily="34" charset="0"/>
                <a:cs typeface="Arial" panose="020B0604020202020204" pitchFamily="34" charset="0"/>
              </a:rPr>
              <a:t> tax amounts.</a:t>
            </a:r>
            <a:endParaRPr lang="en-US" sz="2000" dirty="0"/>
          </a:p>
        </p:txBody>
      </p:sp>
      <p:graphicFrame>
        <p:nvGraphicFramePr>
          <p:cNvPr id="6" name="Object 11">
            <a:extLst>
              <a:ext uri="{FF2B5EF4-FFF2-40B4-BE49-F238E27FC236}">
                <a16:creationId xmlns:a16="http://schemas.microsoft.com/office/drawing/2014/main" id="{FBBA38F6-ECB2-5FD1-8421-BE0315B3A56A}"/>
              </a:ext>
            </a:extLst>
          </p:cNvPr>
          <p:cNvGraphicFramePr>
            <a:graphicFrameLocks noChangeAspect="1"/>
          </p:cNvGraphicFramePr>
          <p:nvPr>
            <p:extLst>
              <p:ext uri="{D42A27DB-BD31-4B8C-83A1-F6EECF244321}">
                <p14:modId xmlns:p14="http://schemas.microsoft.com/office/powerpoint/2010/main" val="2764796678"/>
              </p:ext>
            </p:extLst>
          </p:nvPr>
        </p:nvGraphicFramePr>
        <p:xfrm>
          <a:off x="9624392" y="5966920"/>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6" name="Object 11">
                        <a:extLst>
                          <a:ext uri="{FF2B5EF4-FFF2-40B4-BE49-F238E27FC236}">
                            <a16:creationId xmlns:a16="http://schemas.microsoft.com/office/drawing/2014/main" id="{FBBA38F6-ECB2-5FD1-8421-BE0315B3A56A}"/>
                          </a:ext>
                        </a:extLst>
                      </p:cNvPr>
                      <p:cNvPicPr>
                        <a:picLocks noChangeAspect="1" noChangeArrowheads="1"/>
                      </p:cNvPicPr>
                      <p:nvPr/>
                    </p:nvPicPr>
                    <p:blipFill>
                      <a:blip r:embed="rId3"/>
                      <a:srcRect/>
                      <a:stretch>
                        <a:fillRect/>
                      </a:stretch>
                    </p:blipFill>
                    <p:spPr bwMode="auto">
                      <a:xfrm>
                        <a:off x="9624392" y="596692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9767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9">
            <a:extLst>
              <a:ext uri="{FF2B5EF4-FFF2-40B4-BE49-F238E27FC236}">
                <a16:creationId xmlns:a16="http://schemas.microsoft.com/office/drawing/2014/main" id="{2D525D3E-009A-E396-98D5-620BCB8DBCC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87388" y="520975"/>
            <a:ext cx="11017223" cy="5816049"/>
          </a:xfrm>
          <a:prstGeom prst="rect">
            <a:avLst/>
          </a:prstGeom>
        </p:spPr>
      </p:pic>
      <p:graphicFrame>
        <p:nvGraphicFramePr>
          <p:cNvPr id="6" name="Object 11">
            <a:extLst>
              <a:ext uri="{FF2B5EF4-FFF2-40B4-BE49-F238E27FC236}">
                <a16:creationId xmlns:a16="http://schemas.microsoft.com/office/drawing/2014/main" id="{CC57F7D9-AFEC-36A1-08E0-AC28702E1D3A}"/>
              </a:ext>
            </a:extLst>
          </p:cNvPr>
          <p:cNvGraphicFramePr>
            <a:graphicFrameLocks noChangeAspect="1"/>
          </p:cNvGraphicFramePr>
          <p:nvPr>
            <p:extLst>
              <p:ext uri="{D42A27DB-BD31-4B8C-83A1-F6EECF244321}">
                <p14:modId xmlns:p14="http://schemas.microsoft.com/office/powerpoint/2010/main" val="4107699422"/>
              </p:ext>
            </p:extLst>
          </p:nvPr>
        </p:nvGraphicFramePr>
        <p:xfrm>
          <a:off x="9710666" y="6021631"/>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6" name="Object 11">
                        <a:extLst>
                          <a:ext uri="{FF2B5EF4-FFF2-40B4-BE49-F238E27FC236}">
                            <a16:creationId xmlns:a16="http://schemas.microsoft.com/office/drawing/2014/main" id="{CC57F7D9-AFEC-36A1-08E0-AC28702E1D3A}"/>
                          </a:ext>
                        </a:extLst>
                      </p:cNvPr>
                      <p:cNvPicPr>
                        <a:picLocks noChangeAspect="1" noChangeArrowheads="1"/>
                      </p:cNvPicPr>
                      <p:nvPr/>
                    </p:nvPicPr>
                    <p:blipFill>
                      <a:blip r:embed="rId5"/>
                      <a:srcRect/>
                      <a:stretch>
                        <a:fillRect/>
                      </a:stretch>
                    </p:blipFill>
                    <p:spPr bwMode="auto">
                      <a:xfrm>
                        <a:off x="9710666" y="6021631"/>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75263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0">
            <a:extLst>
              <a:ext uri="{FF2B5EF4-FFF2-40B4-BE49-F238E27FC236}">
                <a16:creationId xmlns:a16="http://schemas.microsoft.com/office/drawing/2014/main" id="{F106ADFF-C1C5-0714-35A5-B58BC8E2389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55204" y="485800"/>
            <a:ext cx="11681591" cy="5886400"/>
          </a:xfrm>
          <a:prstGeom prst="rect">
            <a:avLst/>
          </a:prstGeom>
        </p:spPr>
      </p:pic>
      <p:graphicFrame>
        <p:nvGraphicFramePr>
          <p:cNvPr id="6" name="Object 11">
            <a:extLst>
              <a:ext uri="{FF2B5EF4-FFF2-40B4-BE49-F238E27FC236}">
                <a16:creationId xmlns:a16="http://schemas.microsoft.com/office/drawing/2014/main" id="{69726075-B035-BDFB-9440-8BC3C8960C14}"/>
              </a:ext>
            </a:extLst>
          </p:cNvPr>
          <p:cNvGraphicFramePr>
            <a:graphicFrameLocks noChangeAspect="1"/>
          </p:cNvGraphicFramePr>
          <p:nvPr>
            <p:extLst>
              <p:ext uri="{D42A27DB-BD31-4B8C-83A1-F6EECF244321}">
                <p14:modId xmlns:p14="http://schemas.microsoft.com/office/powerpoint/2010/main" val="902053979"/>
              </p:ext>
            </p:extLst>
          </p:nvPr>
        </p:nvGraphicFramePr>
        <p:xfrm>
          <a:off x="9556847" y="6031682"/>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6" name="Object 11">
                        <a:extLst>
                          <a:ext uri="{FF2B5EF4-FFF2-40B4-BE49-F238E27FC236}">
                            <a16:creationId xmlns:a16="http://schemas.microsoft.com/office/drawing/2014/main" id="{69726075-B035-BDFB-9440-8BC3C8960C14}"/>
                          </a:ext>
                        </a:extLst>
                      </p:cNvPr>
                      <p:cNvPicPr>
                        <a:picLocks noChangeAspect="1" noChangeArrowheads="1"/>
                      </p:cNvPicPr>
                      <p:nvPr/>
                    </p:nvPicPr>
                    <p:blipFill>
                      <a:blip r:embed="rId5"/>
                      <a:srcRect/>
                      <a:stretch>
                        <a:fillRect/>
                      </a:stretch>
                    </p:blipFill>
                    <p:spPr bwMode="auto">
                      <a:xfrm>
                        <a:off x="9556847" y="603168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634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8C624-8B58-658A-ED0F-DEA24B224218}"/>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807D20F5-C46E-815A-02F6-B65AC5630433}"/>
              </a:ext>
            </a:extLst>
          </p:cNvPr>
          <p:cNvSpPr txBox="1"/>
          <p:nvPr/>
        </p:nvSpPr>
        <p:spPr>
          <a:xfrm>
            <a:off x="475488" y="128602"/>
            <a:ext cx="11374766" cy="646331"/>
          </a:xfrm>
          <a:prstGeom prst="rect">
            <a:avLst/>
          </a:prstGeom>
          <a:noFill/>
        </p:spPr>
        <p:txBody>
          <a:bodyPr wrap="square" rtlCol="0">
            <a:spAutoFit/>
          </a:bodyPr>
          <a:lstStyle/>
          <a:p>
            <a:pPr algn="ctr">
              <a:defRPr/>
            </a:pPr>
            <a:r>
              <a:rPr lang="en-US" sz="3600" b="1" dirty="0">
                <a:solidFill>
                  <a:prstClr val="black"/>
                </a:solidFill>
                <a:latin typeface="Aptos" panose="02110004020202020204"/>
              </a:rPr>
              <a:t>	State Tax Research Institute (STRI)</a:t>
            </a:r>
          </a:p>
        </p:txBody>
      </p:sp>
      <p:pic>
        <p:nvPicPr>
          <p:cNvPr id="2" name="Picture 1">
            <a:extLst>
              <a:ext uri="{FF2B5EF4-FFF2-40B4-BE49-F238E27FC236}">
                <a16:creationId xmlns:a16="http://schemas.microsoft.com/office/drawing/2014/main" id="{8302E8F3-5FD2-3C8D-3194-1C87041CCF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488" y="159449"/>
            <a:ext cx="1356916" cy="1017687"/>
          </a:xfrm>
          <a:prstGeom prst="rect">
            <a:avLst/>
          </a:prstGeom>
          <a:solidFill>
            <a:srgbClr val="C00000"/>
          </a:solidFill>
        </p:spPr>
      </p:pic>
      <p:sp>
        <p:nvSpPr>
          <p:cNvPr id="4" name="TextBox 3">
            <a:extLst>
              <a:ext uri="{FF2B5EF4-FFF2-40B4-BE49-F238E27FC236}">
                <a16:creationId xmlns:a16="http://schemas.microsoft.com/office/drawing/2014/main" id="{4817A29B-8D21-680C-EDB3-21F14924B7D4}"/>
              </a:ext>
            </a:extLst>
          </p:cNvPr>
          <p:cNvSpPr txBox="1"/>
          <p:nvPr/>
        </p:nvSpPr>
        <p:spPr>
          <a:xfrm>
            <a:off x="301052" y="1744429"/>
            <a:ext cx="11645415" cy="5062924"/>
          </a:xfrm>
          <a:prstGeom prst="rect">
            <a:avLst/>
          </a:prstGeom>
          <a:noFill/>
        </p:spPr>
        <p:txBody>
          <a:bodyPr wrap="square">
            <a:spAutoFit/>
          </a:bodyPr>
          <a:lstStyle/>
          <a:p>
            <a:pPr marL="285750" indent="-285750">
              <a:buFont typeface="Arial" panose="020B0604020202020204" pitchFamily="34" charset="0"/>
              <a:buChar char="•"/>
            </a:pPr>
            <a:r>
              <a:rPr lang="en-US" sz="1700" b="1" dirty="0"/>
              <a:t>Revisiting the Debate Over State Taxation Of Foreign-Source Income </a:t>
            </a:r>
            <a:r>
              <a:rPr lang="en-US" sz="1700" dirty="0"/>
              <a:t>by Frieden &amp; Lindholm, </a:t>
            </a:r>
            <a:r>
              <a:rPr lang="en-US" sz="1700" i="1" dirty="0"/>
              <a:t>Tax Notes State</a:t>
            </a:r>
            <a:r>
              <a:rPr lang="en-US" sz="1700" dirty="0"/>
              <a:t>, June 2025</a:t>
            </a:r>
          </a:p>
          <a:p>
            <a:pPr marL="285750" indent="-285750">
              <a:buFont typeface="Arial" panose="020B0604020202020204" pitchFamily="34" charset="0"/>
              <a:buChar char="•"/>
            </a:pPr>
            <a:r>
              <a:rPr lang="en-US" sz="1700" b="1" dirty="0"/>
              <a:t>The Boomerang Effect of the Business ‘Fair Share’ Tax Debate</a:t>
            </a:r>
            <a:r>
              <a:rPr lang="en-US" sz="1700" dirty="0"/>
              <a:t> by Frieden, </a:t>
            </a:r>
            <a:r>
              <a:rPr lang="en-US" sz="1700" i="1" dirty="0"/>
              <a:t>Tax Notes State</a:t>
            </a:r>
            <a:r>
              <a:rPr lang="en-US" sz="1700" dirty="0"/>
              <a:t>, February 2025</a:t>
            </a:r>
          </a:p>
          <a:p>
            <a:pPr marL="285750" indent="-285750">
              <a:buFont typeface="Arial" panose="020B0604020202020204" pitchFamily="34" charset="0"/>
              <a:buChar char="•"/>
            </a:pPr>
            <a:r>
              <a:rPr lang="en-US" sz="1700" b="1" dirty="0"/>
              <a:t>Total State and Local Business Taxes: State-by-State Estimate for FY23 </a:t>
            </a:r>
            <a:r>
              <a:rPr lang="en-US" sz="1700" dirty="0"/>
              <a:t>by Phillips and Sallee, EY, December 2024</a:t>
            </a:r>
          </a:p>
          <a:p>
            <a:pPr marL="285750" indent="-285750">
              <a:buFont typeface="Arial" panose="020B0604020202020204" pitchFamily="34" charset="0"/>
              <a:buChar char="•"/>
            </a:pPr>
            <a:r>
              <a:rPr lang="en-US" sz="1700" b="1" dirty="0"/>
              <a:t>A State DAT Relabeled a ‘Digital Barter’ Tax Is Still Bad Tax Policy </a:t>
            </a:r>
            <a:r>
              <a:rPr lang="en-US" sz="1700" dirty="0"/>
              <a:t>by Frieden and Lindholm, </a:t>
            </a:r>
            <a:r>
              <a:rPr lang="en-US" sz="1700" i="1" dirty="0"/>
              <a:t>Tax Notes State</a:t>
            </a:r>
            <a:r>
              <a:rPr lang="en-US" sz="1700" dirty="0"/>
              <a:t>, August 2024</a:t>
            </a:r>
          </a:p>
          <a:p>
            <a:pPr marL="285750" indent="-285750">
              <a:buFont typeface="Arial" panose="020B0604020202020204" pitchFamily="34" charset="0"/>
              <a:buChar char="•"/>
            </a:pPr>
            <a:r>
              <a:rPr lang="en-US" sz="1700" b="1" dirty="0"/>
              <a:t>Is E-Invoicing Relevant in the US State Sales Tax Context? </a:t>
            </a:r>
            <a:r>
              <a:rPr lang="en-US" sz="1700" dirty="0"/>
              <a:t>By Phillips, Roberti, and </a:t>
            </a:r>
            <a:r>
              <a:rPr lang="en-US" sz="1700" dirty="0" err="1"/>
              <a:t>DeSaplo</a:t>
            </a:r>
            <a:r>
              <a:rPr lang="en-US" sz="1700" dirty="0"/>
              <a:t>, EY, May 2024</a:t>
            </a:r>
          </a:p>
          <a:p>
            <a:pPr marL="285750" indent="-285750">
              <a:buFont typeface="Arial" panose="020B0604020202020204" pitchFamily="34" charset="0"/>
              <a:buChar char="•"/>
            </a:pPr>
            <a:r>
              <a:rPr lang="en-US" sz="1700" b="1" dirty="0"/>
              <a:t>Wearing Blinders in the Debate Over Business’s ‘Fair Share’ of State Taxes </a:t>
            </a:r>
            <a:r>
              <a:rPr lang="en-US" sz="1700" dirty="0"/>
              <a:t>by Frieden, </a:t>
            </a:r>
            <a:r>
              <a:rPr lang="en-US" sz="1700" i="1" dirty="0"/>
              <a:t>Tax Notes State</a:t>
            </a:r>
            <a:r>
              <a:rPr lang="en-US" sz="1700" dirty="0"/>
              <a:t>, April 2024 </a:t>
            </a:r>
          </a:p>
          <a:p>
            <a:pPr marL="285750" indent="-285750">
              <a:buFont typeface="Arial" panose="020B0604020202020204" pitchFamily="34" charset="0"/>
              <a:buChar char="•"/>
            </a:pPr>
            <a:r>
              <a:rPr lang="en-US" sz="1700" b="1" dirty="0"/>
              <a:t>Mandatory Worldwide Combined Reporting: Elegant in Theory But Harmful in Implementation </a:t>
            </a:r>
            <a:r>
              <a:rPr lang="en-US" sz="1700" dirty="0"/>
              <a:t>by Lindholm and Wethekam, </a:t>
            </a:r>
            <a:r>
              <a:rPr lang="en-US" sz="1700" i="1" dirty="0"/>
              <a:t>State Tax Research Institute</a:t>
            </a:r>
            <a:r>
              <a:rPr lang="en-US" sz="1700" dirty="0"/>
              <a:t>, March 2024</a:t>
            </a:r>
          </a:p>
          <a:p>
            <a:pPr marL="285750" indent="-285750">
              <a:buFont typeface="Arial" panose="020B0604020202020204" pitchFamily="34" charset="0"/>
              <a:buChar char="•"/>
            </a:pPr>
            <a:r>
              <a:rPr lang="en-US" sz="1700" b="1" dirty="0"/>
              <a:t>State Digital Services Taxes: A Bad Idea Under Any Theory</a:t>
            </a:r>
            <a:r>
              <a:rPr lang="en-US" sz="1700" dirty="0"/>
              <a:t>, by Frieden and Lindholm, </a:t>
            </a:r>
            <a:r>
              <a:rPr lang="en-US" sz="1700" i="1" dirty="0"/>
              <a:t>Tax Notes State</a:t>
            </a:r>
            <a:r>
              <a:rPr lang="en-US" sz="1700" dirty="0"/>
              <a:t>, April 2023</a:t>
            </a:r>
          </a:p>
          <a:p>
            <a:pPr marL="285750" indent="-285750">
              <a:buFont typeface="Arial" panose="020B0604020202020204" pitchFamily="34" charset="0"/>
              <a:buChar char="•"/>
            </a:pPr>
            <a:r>
              <a:rPr lang="en-US" sz="1700" b="1" dirty="0"/>
              <a:t>Five State Tax Policy Changes That Would Modernize Laws and Ease Administration and Compliance </a:t>
            </a:r>
            <a:r>
              <a:rPr lang="en-US" sz="1700" dirty="0"/>
              <a:t>by Farooki and Nicely, Council On State Taxation, April 2023</a:t>
            </a:r>
          </a:p>
          <a:p>
            <a:pPr marL="285750" indent="-285750">
              <a:buFont typeface="Arial" panose="020B0604020202020204" pitchFamily="34" charset="0"/>
              <a:buChar char="•"/>
            </a:pPr>
            <a:r>
              <a:rPr lang="en-US" sz="1700" b="1" dirty="0"/>
              <a:t>Where in the World Is Factor Representation for Foreign-Source Income? </a:t>
            </a:r>
            <a:r>
              <a:rPr lang="en-US" sz="1700" dirty="0"/>
              <a:t>by Frieden and Donovan, Tax Notes State, April 2019 </a:t>
            </a:r>
          </a:p>
          <a:p>
            <a:pPr marL="285750" indent="-285750">
              <a:buFont typeface="Arial" panose="020B0604020202020204" pitchFamily="34" charset="0"/>
              <a:buChar char="•"/>
            </a:pPr>
            <a:r>
              <a:rPr lang="en-US" sz="1700" b="1" dirty="0"/>
              <a:t>State Tax Haven Legislation: A Misguided Approach to a Global Issue </a:t>
            </a:r>
            <a:r>
              <a:rPr lang="en-US" sz="1700" dirty="0"/>
              <a:t>by Frieden and Hogroian, March 2016</a:t>
            </a:r>
          </a:p>
        </p:txBody>
      </p:sp>
      <p:sp>
        <p:nvSpPr>
          <p:cNvPr id="6" name="TextBox 5">
            <a:extLst>
              <a:ext uri="{FF2B5EF4-FFF2-40B4-BE49-F238E27FC236}">
                <a16:creationId xmlns:a16="http://schemas.microsoft.com/office/drawing/2014/main" id="{5EB836A9-D8BC-02FD-623D-2A1D82954CBB}"/>
              </a:ext>
            </a:extLst>
          </p:cNvPr>
          <p:cNvSpPr txBox="1"/>
          <p:nvPr/>
        </p:nvSpPr>
        <p:spPr>
          <a:xfrm>
            <a:off x="2044459" y="774933"/>
            <a:ext cx="9969741" cy="830997"/>
          </a:xfrm>
          <a:prstGeom prst="rect">
            <a:avLst/>
          </a:prstGeom>
          <a:noFill/>
        </p:spPr>
        <p:txBody>
          <a:bodyPr wrap="square">
            <a:spAutoFit/>
          </a:bodyPr>
          <a:lstStyle/>
          <a:p>
            <a:pPr algn="ctr"/>
            <a:r>
              <a:rPr lang="en-US" sz="1600" b="1" i="0" dirty="0">
                <a:solidFill>
                  <a:srgbClr val="920000"/>
                </a:solidFill>
                <a:effectLst/>
              </a:rPr>
              <a:t>The State Tax Research Institute (STRI) is a 501(c)(3) organization established in 2014 to provide educational programs and conduct research designed to enhance public dialogue relating to state and local tax policy. STRI is affiliated with the Council On State Taxation (COST).</a:t>
            </a:r>
            <a:endParaRPr lang="en-US" sz="1600" dirty="0">
              <a:solidFill>
                <a:srgbClr val="920000"/>
              </a:solidFill>
            </a:endParaRPr>
          </a:p>
        </p:txBody>
      </p:sp>
    </p:spTree>
    <p:extLst>
      <p:ext uri="{BB962C8B-B14F-4D97-AF65-F5344CB8AC3E}">
        <p14:creationId xmlns:p14="http://schemas.microsoft.com/office/powerpoint/2010/main" val="82573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1">
            <a:extLst>
              <a:ext uri="{FF2B5EF4-FFF2-40B4-BE49-F238E27FC236}">
                <a16:creationId xmlns:a16="http://schemas.microsoft.com/office/drawing/2014/main" id="{FE7C0BE6-6A9D-28AB-FB0A-756B305DD30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23392" y="511387"/>
            <a:ext cx="10945215" cy="5835226"/>
          </a:xfrm>
          <a:prstGeom prst="rect">
            <a:avLst/>
          </a:prstGeom>
        </p:spPr>
      </p:pic>
      <p:graphicFrame>
        <p:nvGraphicFramePr>
          <p:cNvPr id="6" name="Object 11">
            <a:extLst>
              <a:ext uri="{FF2B5EF4-FFF2-40B4-BE49-F238E27FC236}">
                <a16:creationId xmlns:a16="http://schemas.microsoft.com/office/drawing/2014/main" id="{BF2AFBB4-DD60-98C0-706A-CC67A38BFB8D}"/>
              </a:ext>
            </a:extLst>
          </p:cNvPr>
          <p:cNvGraphicFramePr>
            <a:graphicFrameLocks noChangeAspect="1"/>
          </p:cNvGraphicFramePr>
          <p:nvPr>
            <p:extLst>
              <p:ext uri="{D42A27DB-BD31-4B8C-83A1-F6EECF244321}">
                <p14:modId xmlns:p14="http://schemas.microsoft.com/office/powerpoint/2010/main" val="2896435825"/>
              </p:ext>
            </p:extLst>
          </p:nvPr>
        </p:nvGraphicFramePr>
        <p:xfrm>
          <a:off x="9624392" y="6040810"/>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6" name="Object 11">
                        <a:extLst>
                          <a:ext uri="{FF2B5EF4-FFF2-40B4-BE49-F238E27FC236}">
                            <a16:creationId xmlns:a16="http://schemas.microsoft.com/office/drawing/2014/main" id="{BF2AFBB4-DD60-98C0-706A-CC67A38BFB8D}"/>
                          </a:ext>
                        </a:extLst>
                      </p:cNvPr>
                      <p:cNvPicPr>
                        <a:picLocks noChangeAspect="1" noChangeArrowheads="1"/>
                      </p:cNvPicPr>
                      <p:nvPr/>
                    </p:nvPicPr>
                    <p:blipFill>
                      <a:blip r:embed="rId5"/>
                      <a:srcRect/>
                      <a:stretch>
                        <a:fillRect/>
                      </a:stretch>
                    </p:blipFill>
                    <p:spPr bwMode="auto">
                      <a:xfrm>
                        <a:off x="9624392" y="604081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93081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A47-0C02-475D-A28D-CC8EA1CD34CA}"/>
              </a:ext>
            </a:extLst>
          </p:cNvPr>
          <p:cNvSpPr>
            <a:spLocks noGrp="1"/>
          </p:cNvSpPr>
          <p:nvPr>
            <p:ph type="title"/>
          </p:nvPr>
        </p:nvSpPr>
        <p:spPr>
          <a:xfrm>
            <a:off x="3100983" y="2635449"/>
            <a:ext cx="5982891" cy="1587101"/>
          </a:xfrm>
        </p:spPr>
        <p:txBody>
          <a:bodyPr rtlCol="0" anchor="ctr">
            <a:normAutofit/>
          </a:bodyPr>
          <a:lstStyle/>
          <a:p>
            <a:pPr algn="ctr" eaLnBrk="1" fontAlgn="auto" hangingPunct="1">
              <a:spcAft>
                <a:spcPts val="0"/>
              </a:spcAft>
              <a:defRPr/>
            </a:pPr>
            <a:r>
              <a:rPr lang="en-US" sz="3300" b="1" kern="0" dirty="0">
                <a:latin typeface="Arial"/>
                <a:cs typeface="Arial"/>
              </a:rPr>
              <a:t>Centralized Sales Tax</a:t>
            </a:r>
            <a:br>
              <a:rPr lang="en-US" sz="3300" b="1" kern="0" dirty="0">
                <a:latin typeface="Arial"/>
                <a:cs typeface="Arial"/>
              </a:rPr>
            </a:br>
            <a:r>
              <a:rPr lang="en-US" sz="3300" b="1" kern="0" dirty="0">
                <a:latin typeface="Arial"/>
                <a:cs typeface="Arial"/>
              </a:rPr>
              <a:t>Administration </a:t>
            </a:r>
            <a:endParaRPr lang="en-US" b="1" dirty="0"/>
          </a:p>
        </p:txBody>
      </p:sp>
      <p:sp>
        <p:nvSpPr>
          <p:cNvPr id="3" name="Text Placeholder 2">
            <a:extLst>
              <a:ext uri="{FF2B5EF4-FFF2-40B4-BE49-F238E27FC236}">
                <a16:creationId xmlns:a16="http://schemas.microsoft.com/office/drawing/2014/main" id="{5D59F80C-EDEB-4A6F-90FB-6F5CA4C6EE26}"/>
              </a:ext>
            </a:extLst>
          </p:cNvPr>
          <p:cNvSpPr>
            <a:spLocks noGrp="1"/>
          </p:cNvSpPr>
          <p:nvPr>
            <p:ph type="body" idx="1"/>
          </p:nvPr>
        </p:nvSpPr>
        <p:spPr>
          <a:xfrm>
            <a:off x="3134917" y="4299349"/>
            <a:ext cx="5915025" cy="1125140"/>
          </a:xfrm>
        </p:spPr>
        <p:txBody>
          <a:bodyPr rtlCol="0">
            <a:normAutofit/>
          </a:bodyPr>
          <a:lstStyle/>
          <a:p>
            <a:pPr eaLnBrk="1" fontAlgn="auto" hangingPunct="1">
              <a:spcAft>
                <a:spcPts val="0"/>
              </a:spcAft>
              <a:defRPr/>
            </a:pPr>
            <a:r>
              <a:rPr lang="en-US" dirty="0"/>
              <a:t> </a:t>
            </a:r>
          </a:p>
        </p:txBody>
      </p:sp>
      <p:graphicFrame>
        <p:nvGraphicFramePr>
          <p:cNvPr id="5" name="Object 11">
            <a:extLst>
              <a:ext uri="{FF2B5EF4-FFF2-40B4-BE49-F238E27FC236}">
                <a16:creationId xmlns:a16="http://schemas.microsoft.com/office/drawing/2014/main" id="{FD19EC8E-F99B-6B53-0D28-3656A93A2A85}"/>
              </a:ext>
            </a:extLst>
          </p:cNvPr>
          <p:cNvGraphicFramePr>
            <a:graphicFrameLocks noChangeAspect="1"/>
          </p:cNvGraphicFramePr>
          <p:nvPr>
            <p:extLst>
              <p:ext uri="{D42A27DB-BD31-4B8C-83A1-F6EECF244321}">
                <p14:modId xmlns:p14="http://schemas.microsoft.com/office/powerpoint/2010/main" val="3616370944"/>
              </p:ext>
            </p:extLst>
          </p:nvPr>
        </p:nvGraphicFramePr>
        <p:xfrm>
          <a:off x="9731896" y="6040860"/>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5" name="Object 11">
                        <a:extLst>
                          <a:ext uri="{FF2B5EF4-FFF2-40B4-BE49-F238E27FC236}">
                            <a16:creationId xmlns:a16="http://schemas.microsoft.com/office/drawing/2014/main" id="{FD19EC8E-F99B-6B53-0D28-3656A93A2A85}"/>
                          </a:ext>
                        </a:extLst>
                      </p:cNvPr>
                      <p:cNvPicPr>
                        <a:picLocks noChangeAspect="1" noChangeArrowheads="1"/>
                      </p:cNvPicPr>
                      <p:nvPr/>
                    </p:nvPicPr>
                    <p:blipFill>
                      <a:blip r:embed="rId4"/>
                      <a:srcRect/>
                      <a:stretch>
                        <a:fillRect/>
                      </a:stretch>
                    </p:blipFill>
                    <p:spPr bwMode="auto">
                      <a:xfrm>
                        <a:off x="9731896" y="604086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70432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E3FA8-5A95-4076-E91E-4F5A4273F5A0}"/>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Centralized Sales Tax Administration Issues</a:t>
            </a:r>
          </a:p>
        </p:txBody>
      </p:sp>
      <p:sp>
        <p:nvSpPr>
          <p:cNvPr id="5" name="Content Placeholder 4">
            <a:extLst>
              <a:ext uri="{FF2B5EF4-FFF2-40B4-BE49-F238E27FC236}">
                <a16:creationId xmlns:a16="http://schemas.microsoft.com/office/drawing/2014/main" id="{2504938A-7F1B-6F7B-79A3-CD152C3FCCEF}"/>
              </a:ext>
            </a:extLst>
          </p:cNvPr>
          <p:cNvSpPr>
            <a:spLocks noGrp="1"/>
          </p:cNvSpPr>
          <p:nvPr>
            <p:ph idx="1"/>
          </p:nvPr>
        </p:nvSpPr>
        <p:spPr>
          <a:xfrm>
            <a:off x="268660" y="1763591"/>
            <a:ext cx="11654680" cy="3425936"/>
          </a:xfrm>
        </p:spPr>
        <p:txBody>
          <a:bodyPr>
            <a:noAutofit/>
          </a:bodyPr>
          <a:lstStyle/>
          <a:p>
            <a:r>
              <a:rPr lang="en-US" sz="2400" dirty="0">
                <a:latin typeface="Arial" panose="020B0604020202020204" pitchFamily="34" charset="0"/>
                <a:ea typeface="Calibri" panose="020F0502020204030204" pitchFamily="34" charset="0"/>
                <a:cs typeface="Arial" panose="020B0604020202020204" pitchFamily="34" charset="0"/>
              </a:rPr>
              <a:t>One of the biggest burdens on sellers is the wide divergence among states in tax bases, taxable product definitions, and the rules and administrative procedures for collection and remittance. </a:t>
            </a:r>
          </a:p>
          <a:p>
            <a:r>
              <a:rPr lang="en-US" sz="2400" dirty="0">
                <a:latin typeface="Arial" panose="020B0604020202020204" pitchFamily="34" charset="0"/>
                <a:ea typeface="Calibri" panose="020F0502020204030204" pitchFamily="34" charset="0"/>
                <a:cs typeface="Arial" panose="020B0604020202020204" pitchFamily="34" charset="0"/>
              </a:rPr>
              <a:t>This task is compounded by those states that allow local taxing jurisdictions to use a different tax base, separately administer the tax, and/or allow a multitude of local jurisdictions. </a:t>
            </a:r>
          </a:p>
          <a:p>
            <a:r>
              <a:rPr lang="en-US" sz="2400" dirty="0">
                <a:latin typeface="Arial" panose="020B0604020202020204" pitchFamily="34" charset="0"/>
                <a:ea typeface="Calibri" panose="020F0502020204030204" pitchFamily="34" charset="0"/>
                <a:cs typeface="Arial" panose="020B0604020202020204" pitchFamily="34" charset="0"/>
              </a:rPr>
              <a:t>States with local administration of sales taxes (</a:t>
            </a:r>
            <a:r>
              <a:rPr lang="en-US" sz="2400" i="1" dirty="0">
                <a:latin typeface="Arial" panose="020B0604020202020204" pitchFamily="34" charset="0"/>
                <a:ea typeface="Calibri" panose="020F0502020204030204" pitchFamily="34" charset="0"/>
                <a:cs typeface="Arial" panose="020B0604020202020204" pitchFamily="34" charset="0"/>
              </a:rPr>
              <a:t>e.g</a:t>
            </a:r>
            <a:r>
              <a:rPr lang="en-US" sz="2400" dirty="0">
                <a:latin typeface="Arial" panose="020B0604020202020204" pitchFamily="34" charset="0"/>
                <a:ea typeface="Calibri" panose="020F0502020204030204" pitchFamily="34" charset="0"/>
                <a:cs typeface="Arial" panose="020B0604020202020204" pitchFamily="34" charset="0"/>
              </a:rPr>
              <a:t>., Alabama, Colorado, and Louisiana), switches to central administration (with uniform bases) would generally improve their score by at least one grade.</a:t>
            </a:r>
          </a:p>
          <a:p>
            <a:endParaRPr lang="en-US" sz="2400" dirty="0"/>
          </a:p>
        </p:txBody>
      </p:sp>
      <p:graphicFrame>
        <p:nvGraphicFramePr>
          <p:cNvPr id="6" name="Object 11">
            <a:extLst>
              <a:ext uri="{FF2B5EF4-FFF2-40B4-BE49-F238E27FC236}">
                <a16:creationId xmlns:a16="http://schemas.microsoft.com/office/drawing/2014/main" id="{BE6AD79E-12F1-37C4-8E90-06688BC5D689}"/>
              </a:ext>
            </a:extLst>
          </p:cNvPr>
          <p:cNvGraphicFramePr>
            <a:graphicFrameLocks noChangeAspect="1"/>
          </p:cNvGraphicFramePr>
          <p:nvPr>
            <p:extLst>
              <p:ext uri="{D42A27DB-BD31-4B8C-83A1-F6EECF244321}">
                <p14:modId xmlns:p14="http://schemas.microsoft.com/office/powerpoint/2010/main" val="389027615"/>
              </p:ext>
            </p:extLst>
          </p:nvPr>
        </p:nvGraphicFramePr>
        <p:xfrm>
          <a:off x="9624392" y="5996737"/>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6" name="Object 11">
                        <a:extLst>
                          <a:ext uri="{FF2B5EF4-FFF2-40B4-BE49-F238E27FC236}">
                            <a16:creationId xmlns:a16="http://schemas.microsoft.com/office/drawing/2014/main" id="{BE6AD79E-12F1-37C4-8E90-06688BC5D689}"/>
                          </a:ext>
                        </a:extLst>
                      </p:cNvPr>
                      <p:cNvPicPr>
                        <a:picLocks noChangeAspect="1" noChangeArrowheads="1"/>
                      </p:cNvPicPr>
                      <p:nvPr/>
                    </p:nvPicPr>
                    <p:blipFill>
                      <a:blip r:embed="rId3"/>
                      <a:srcRect/>
                      <a:stretch>
                        <a:fillRect/>
                      </a:stretch>
                    </p:blipFill>
                    <p:spPr bwMode="auto">
                      <a:xfrm>
                        <a:off x="9624392" y="599673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17590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4F3D-AB37-20E0-CD15-A2C06193A827}"/>
              </a:ext>
            </a:extLst>
          </p:cNvPr>
          <p:cNvSpPr>
            <a:spLocks noGrp="1"/>
          </p:cNvSpPr>
          <p:nvPr>
            <p:ph type="title"/>
          </p:nvPr>
        </p:nvSpPr>
        <p:spPr/>
        <p:txBody>
          <a:bodyPr/>
          <a:lstStyle/>
          <a:p>
            <a:endParaRPr lang="en-US" dirty="0"/>
          </a:p>
        </p:txBody>
      </p:sp>
      <p:pic>
        <p:nvPicPr>
          <p:cNvPr id="4" name="Graphic 12">
            <a:extLst>
              <a:ext uri="{FF2B5EF4-FFF2-40B4-BE49-F238E27FC236}">
                <a16:creationId xmlns:a16="http://schemas.microsoft.com/office/drawing/2014/main" id="{D333AB53-F3EF-744E-1024-75E389A873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388" y="183778"/>
            <a:ext cx="11017224" cy="5904656"/>
          </a:xfrm>
          <a:prstGeom prst="rect">
            <a:avLst/>
          </a:prstGeom>
        </p:spPr>
      </p:pic>
      <p:graphicFrame>
        <p:nvGraphicFramePr>
          <p:cNvPr id="7" name="Object 11">
            <a:extLst>
              <a:ext uri="{FF2B5EF4-FFF2-40B4-BE49-F238E27FC236}">
                <a16:creationId xmlns:a16="http://schemas.microsoft.com/office/drawing/2014/main" id="{F034E99F-1487-41A0-7E4C-47CFE190AF59}"/>
              </a:ext>
            </a:extLst>
          </p:cNvPr>
          <p:cNvGraphicFramePr>
            <a:graphicFrameLocks noChangeAspect="1"/>
          </p:cNvGraphicFramePr>
          <p:nvPr>
            <p:extLst>
              <p:ext uri="{D42A27DB-BD31-4B8C-83A1-F6EECF244321}">
                <p14:modId xmlns:p14="http://schemas.microsoft.com/office/powerpoint/2010/main" val="2827450835"/>
              </p:ext>
            </p:extLst>
          </p:nvPr>
        </p:nvGraphicFramePr>
        <p:xfrm>
          <a:off x="9700930" y="6040810"/>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7" name="Object 11">
                        <a:extLst>
                          <a:ext uri="{FF2B5EF4-FFF2-40B4-BE49-F238E27FC236}">
                            <a16:creationId xmlns:a16="http://schemas.microsoft.com/office/drawing/2014/main" id="{F034E99F-1487-41A0-7E4C-47CFE190AF59}"/>
                          </a:ext>
                        </a:extLst>
                      </p:cNvPr>
                      <p:cNvPicPr>
                        <a:picLocks noChangeAspect="1" noChangeArrowheads="1"/>
                      </p:cNvPicPr>
                      <p:nvPr/>
                    </p:nvPicPr>
                    <p:blipFill>
                      <a:blip r:embed="rId5"/>
                      <a:srcRect/>
                      <a:stretch>
                        <a:fillRect/>
                      </a:stretch>
                    </p:blipFill>
                    <p:spPr bwMode="auto">
                      <a:xfrm>
                        <a:off x="9700930" y="604081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98966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B680-9599-BB9A-B934-922365B1FD15}"/>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4CCCA4CF-6D96-89EA-89EB-51FFB6A2CF97}"/>
              </a:ext>
            </a:extLst>
          </p:cNvPr>
          <p:cNvSpPr>
            <a:spLocks noGrp="1"/>
          </p:cNvSpPr>
          <p:nvPr>
            <p:ph type="body" idx="1"/>
          </p:nvPr>
        </p:nvSpPr>
        <p:spPr/>
        <p:txBody>
          <a:bodyPr/>
          <a:lstStyle/>
          <a:p>
            <a:endParaRPr lang="en-US" dirty="0"/>
          </a:p>
        </p:txBody>
      </p:sp>
      <p:pic>
        <p:nvPicPr>
          <p:cNvPr id="4" name="Graphic 14">
            <a:extLst>
              <a:ext uri="{FF2B5EF4-FFF2-40B4-BE49-F238E27FC236}">
                <a16:creationId xmlns:a16="http://schemas.microsoft.com/office/drawing/2014/main" id="{EDC77B69-3681-A09F-75E3-5416AEB163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1038" y="155625"/>
            <a:ext cx="11017224" cy="5960962"/>
          </a:xfrm>
          <a:prstGeom prst="rect">
            <a:avLst/>
          </a:prstGeom>
        </p:spPr>
      </p:pic>
      <p:graphicFrame>
        <p:nvGraphicFramePr>
          <p:cNvPr id="6" name="Object 11">
            <a:extLst>
              <a:ext uri="{FF2B5EF4-FFF2-40B4-BE49-F238E27FC236}">
                <a16:creationId xmlns:a16="http://schemas.microsoft.com/office/drawing/2014/main" id="{A5C41E1D-4C69-E271-0A8B-A38698372BFD}"/>
              </a:ext>
            </a:extLst>
          </p:cNvPr>
          <p:cNvGraphicFramePr>
            <a:graphicFrameLocks noChangeAspect="1"/>
          </p:cNvGraphicFramePr>
          <p:nvPr>
            <p:extLst>
              <p:ext uri="{D42A27DB-BD31-4B8C-83A1-F6EECF244321}">
                <p14:modId xmlns:p14="http://schemas.microsoft.com/office/powerpoint/2010/main" val="3641051642"/>
              </p:ext>
            </p:extLst>
          </p:nvPr>
        </p:nvGraphicFramePr>
        <p:xfrm>
          <a:off x="9768408" y="6039908"/>
          <a:ext cx="2423592"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6" name="Object 11">
                        <a:extLst>
                          <a:ext uri="{FF2B5EF4-FFF2-40B4-BE49-F238E27FC236}">
                            <a16:creationId xmlns:a16="http://schemas.microsoft.com/office/drawing/2014/main" id="{A5C41E1D-4C69-E271-0A8B-A38698372BFD}"/>
                          </a:ext>
                        </a:extLst>
                      </p:cNvPr>
                      <p:cNvPicPr>
                        <a:picLocks noChangeAspect="1" noChangeArrowheads="1"/>
                      </p:cNvPicPr>
                      <p:nvPr/>
                    </p:nvPicPr>
                    <p:blipFill>
                      <a:blip r:embed="rId5"/>
                      <a:srcRect/>
                      <a:stretch>
                        <a:fillRect/>
                      </a:stretch>
                    </p:blipFill>
                    <p:spPr bwMode="auto">
                      <a:xfrm>
                        <a:off x="9768408" y="6039908"/>
                        <a:ext cx="2423592"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7019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8A30-19C3-3117-998A-D08E15636824}"/>
              </a:ext>
            </a:extLst>
          </p:cNvPr>
          <p:cNvSpPr>
            <a:spLocks noGrp="1"/>
          </p:cNvSpPr>
          <p:nvPr>
            <p:ph type="title"/>
          </p:nvPr>
        </p:nvSpPr>
        <p:spPr/>
        <p:txBody>
          <a:bodyPr/>
          <a:lstStyle/>
          <a:p>
            <a:endParaRPr lang="en-US" dirty="0"/>
          </a:p>
        </p:txBody>
      </p:sp>
      <p:pic>
        <p:nvPicPr>
          <p:cNvPr id="4" name="Graphic 15">
            <a:extLst>
              <a:ext uri="{FF2B5EF4-FFF2-40B4-BE49-F238E27FC236}">
                <a16:creationId xmlns:a16="http://schemas.microsoft.com/office/drawing/2014/main" id="{54D581C7-D078-3401-6C5F-90B70A2D9B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384" y="139502"/>
            <a:ext cx="11089232" cy="5993208"/>
          </a:xfrm>
          <a:prstGeom prst="rect">
            <a:avLst/>
          </a:prstGeom>
        </p:spPr>
      </p:pic>
      <p:graphicFrame>
        <p:nvGraphicFramePr>
          <p:cNvPr id="7" name="Object 11">
            <a:extLst>
              <a:ext uri="{FF2B5EF4-FFF2-40B4-BE49-F238E27FC236}">
                <a16:creationId xmlns:a16="http://schemas.microsoft.com/office/drawing/2014/main" id="{E6A195D7-4471-3B2C-2495-65E69CA28B27}"/>
              </a:ext>
            </a:extLst>
          </p:cNvPr>
          <p:cNvGraphicFramePr>
            <a:graphicFrameLocks noChangeAspect="1"/>
          </p:cNvGraphicFramePr>
          <p:nvPr>
            <p:extLst>
              <p:ext uri="{D42A27DB-BD31-4B8C-83A1-F6EECF244321}">
                <p14:modId xmlns:p14="http://schemas.microsoft.com/office/powerpoint/2010/main" val="3632152169"/>
              </p:ext>
            </p:extLst>
          </p:nvPr>
        </p:nvGraphicFramePr>
        <p:xfrm>
          <a:off x="9731896" y="6054859"/>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7" name="Object 11">
                        <a:extLst>
                          <a:ext uri="{FF2B5EF4-FFF2-40B4-BE49-F238E27FC236}">
                            <a16:creationId xmlns:a16="http://schemas.microsoft.com/office/drawing/2014/main" id="{E6A195D7-4471-3B2C-2495-65E69CA28B27}"/>
                          </a:ext>
                        </a:extLst>
                      </p:cNvPr>
                      <p:cNvPicPr>
                        <a:picLocks noChangeAspect="1" noChangeArrowheads="1"/>
                      </p:cNvPicPr>
                      <p:nvPr/>
                    </p:nvPicPr>
                    <p:blipFill>
                      <a:blip r:embed="rId5"/>
                      <a:srcRect/>
                      <a:stretch>
                        <a:fillRect/>
                      </a:stretch>
                    </p:blipFill>
                    <p:spPr bwMode="auto">
                      <a:xfrm>
                        <a:off x="9731896" y="6054859"/>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23589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A47-0C02-475D-A28D-CC8EA1CD34CA}"/>
              </a:ext>
            </a:extLst>
          </p:cNvPr>
          <p:cNvSpPr>
            <a:spLocks noGrp="1"/>
          </p:cNvSpPr>
          <p:nvPr>
            <p:ph type="title"/>
          </p:nvPr>
        </p:nvSpPr>
        <p:spPr>
          <a:xfrm>
            <a:off x="3100983" y="857250"/>
            <a:ext cx="5982891" cy="5143500"/>
          </a:xfrm>
        </p:spPr>
        <p:txBody>
          <a:bodyPr rtlCol="0" anchor="ctr">
            <a:normAutofit/>
          </a:bodyPr>
          <a:lstStyle/>
          <a:p>
            <a:pPr algn="ctr" eaLnBrk="1" fontAlgn="auto" hangingPunct="1">
              <a:spcAft>
                <a:spcPts val="0"/>
              </a:spcAft>
              <a:defRPr/>
            </a:pPr>
            <a:r>
              <a:rPr lang="en-US" sz="3300" b="1" kern="0" dirty="0">
                <a:latin typeface="Arial"/>
                <a:cs typeface="Arial"/>
              </a:rPr>
              <a:t>Fair Sales Tax</a:t>
            </a:r>
            <a:br>
              <a:rPr lang="en-US" sz="3300" b="1" kern="0" dirty="0">
                <a:latin typeface="Arial"/>
                <a:cs typeface="Arial"/>
              </a:rPr>
            </a:br>
            <a:r>
              <a:rPr lang="en-US" sz="3300" b="1" kern="0" dirty="0">
                <a:latin typeface="Arial"/>
                <a:cs typeface="Arial"/>
              </a:rPr>
              <a:t>Processes </a:t>
            </a:r>
            <a:endParaRPr lang="en-US" b="1" dirty="0"/>
          </a:p>
        </p:txBody>
      </p:sp>
      <p:sp>
        <p:nvSpPr>
          <p:cNvPr id="3" name="Text Placeholder 2">
            <a:extLst>
              <a:ext uri="{FF2B5EF4-FFF2-40B4-BE49-F238E27FC236}">
                <a16:creationId xmlns:a16="http://schemas.microsoft.com/office/drawing/2014/main" id="{5D59F80C-EDEB-4A6F-90FB-6F5CA4C6EE26}"/>
              </a:ext>
            </a:extLst>
          </p:cNvPr>
          <p:cNvSpPr>
            <a:spLocks noGrp="1"/>
          </p:cNvSpPr>
          <p:nvPr>
            <p:ph type="body" idx="1"/>
          </p:nvPr>
        </p:nvSpPr>
        <p:spPr>
          <a:xfrm>
            <a:off x="3134917" y="4299349"/>
            <a:ext cx="5915025" cy="1125140"/>
          </a:xfrm>
        </p:spPr>
        <p:txBody>
          <a:bodyPr rtlCol="0">
            <a:normAutofit/>
          </a:bodyPr>
          <a:lstStyle/>
          <a:p>
            <a:pPr eaLnBrk="1" fontAlgn="auto" hangingPunct="1">
              <a:spcAft>
                <a:spcPts val="0"/>
              </a:spcAft>
              <a:defRPr/>
            </a:pPr>
            <a:r>
              <a:rPr lang="en-US" dirty="0"/>
              <a:t> </a:t>
            </a:r>
          </a:p>
        </p:txBody>
      </p:sp>
      <p:graphicFrame>
        <p:nvGraphicFramePr>
          <p:cNvPr id="5" name="Object 11">
            <a:extLst>
              <a:ext uri="{FF2B5EF4-FFF2-40B4-BE49-F238E27FC236}">
                <a16:creationId xmlns:a16="http://schemas.microsoft.com/office/drawing/2014/main" id="{6E1B7EA8-0A4A-8D22-6583-418D5627EAF2}"/>
              </a:ext>
            </a:extLst>
          </p:cNvPr>
          <p:cNvGraphicFramePr>
            <a:graphicFrameLocks noChangeAspect="1"/>
          </p:cNvGraphicFramePr>
          <p:nvPr>
            <p:extLst>
              <p:ext uri="{D42A27DB-BD31-4B8C-83A1-F6EECF244321}">
                <p14:modId xmlns:p14="http://schemas.microsoft.com/office/powerpoint/2010/main" val="3616370944"/>
              </p:ext>
            </p:extLst>
          </p:nvPr>
        </p:nvGraphicFramePr>
        <p:xfrm>
          <a:off x="9731896" y="6040860"/>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5" name="Object 11">
                        <a:extLst>
                          <a:ext uri="{FF2B5EF4-FFF2-40B4-BE49-F238E27FC236}">
                            <a16:creationId xmlns:a16="http://schemas.microsoft.com/office/drawing/2014/main" id="{6E1B7EA8-0A4A-8D22-6583-418D5627EAF2}"/>
                          </a:ext>
                        </a:extLst>
                      </p:cNvPr>
                      <p:cNvPicPr>
                        <a:picLocks noChangeAspect="1" noChangeArrowheads="1"/>
                      </p:cNvPicPr>
                      <p:nvPr/>
                    </p:nvPicPr>
                    <p:blipFill>
                      <a:blip r:embed="rId4"/>
                      <a:srcRect/>
                      <a:stretch>
                        <a:fillRect/>
                      </a:stretch>
                    </p:blipFill>
                    <p:spPr bwMode="auto">
                      <a:xfrm>
                        <a:off x="9731896" y="604086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46591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1795464" y="999024"/>
            <a:ext cx="8208169" cy="465981"/>
          </a:xfrm>
        </p:spPr>
        <p:txBody>
          <a:bodyPr>
            <a:noAutofit/>
          </a:bodyPr>
          <a:lstStyle/>
          <a:p>
            <a:pPr algn="ctr" eaLnBrk="1" hangingPunct="1"/>
            <a:r>
              <a:rPr lang="en-US" sz="4000" b="1" dirty="0">
                <a:latin typeface="Arial" panose="020B0604020202020204" pitchFamily="34" charset="0"/>
                <a:cs typeface="Arial" panose="020B0604020202020204" pitchFamily="34" charset="0"/>
              </a:rPr>
              <a:t>Fair Sales Tax Processes Issues</a:t>
            </a:r>
            <a:endParaRPr lang="en-US" altLang="en-US" sz="4000"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1091444" y="2038581"/>
            <a:ext cx="10009111" cy="3786188"/>
          </a:xfrm>
        </p:spPr>
        <p:txBody>
          <a:bodyPr>
            <a:normAutofit/>
          </a:bodyPr>
          <a:lstStyle/>
          <a:p>
            <a:pPr>
              <a:lnSpc>
                <a:spcPct val="100000"/>
              </a:lnSpc>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States’ acceptance of uniform exemption certificates;</a:t>
            </a:r>
          </a:p>
          <a:p>
            <a:pPr>
              <a:lnSpc>
                <a:spcPct val="100000"/>
              </a:lnSpc>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Provide reasonable seller compensation;</a:t>
            </a:r>
          </a:p>
          <a:p>
            <a:pPr>
              <a:lnSpc>
                <a:spcPct val="100000"/>
              </a:lnSpc>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Ability for certain purchasers to use direct pay provisions to self-accrue the tax; and</a:t>
            </a:r>
          </a:p>
          <a:p>
            <a:pPr>
              <a:lnSpc>
                <a:spcPct val="100000"/>
              </a:lnSpc>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Liability relief for reliance of tax agency guidance</a:t>
            </a:r>
          </a:p>
          <a:p>
            <a:pPr>
              <a:lnSpc>
                <a:spcPct val="100000"/>
              </a:lnSpc>
            </a:pP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altLang="en-US" sz="2400" dirty="0"/>
          </a:p>
        </p:txBody>
      </p:sp>
      <p:graphicFrame>
        <p:nvGraphicFramePr>
          <p:cNvPr id="4" name="Object 11">
            <a:extLst>
              <a:ext uri="{FF2B5EF4-FFF2-40B4-BE49-F238E27FC236}">
                <a16:creationId xmlns:a16="http://schemas.microsoft.com/office/drawing/2014/main" id="{B63B519D-326B-BDD2-8488-F568B1D8F906}"/>
              </a:ext>
            </a:extLst>
          </p:cNvPr>
          <p:cNvGraphicFramePr>
            <a:graphicFrameLocks noChangeAspect="1"/>
          </p:cNvGraphicFramePr>
          <p:nvPr>
            <p:extLst>
              <p:ext uri="{D42A27DB-BD31-4B8C-83A1-F6EECF244321}">
                <p14:modId xmlns:p14="http://schemas.microsoft.com/office/powerpoint/2010/main" val="262402812"/>
              </p:ext>
            </p:extLst>
          </p:nvPr>
        </p:nvGraphicFramePr>
        <p:xfrm>
          <a:off x="9717968" y="6016607"/>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B63B519D-326B-BDD2-8488-F568B1D8F906}"/>
                          </a:ext>
                        </a:extLst>
                      </p:cNvPr>
                      <p:cNvPicPr>
                        <a:picLocks noChangeAspect="1" noChangeArrowheads="1"/>
                      </p:cNvPicPr>
                      <p:nvPr/>
                    </p:nvPicPr>
                    <p:blipFill>
                      <a:blip r:embed="rId3"/>
                      <a:srcRect/>
                      <a:stretch>
                        <a:fillRect/>
                      </a:stretch>
                    </p:blipFill>
                    <p:spPr bwMode="auto">
                      <a:xfrm>
                        <a:off x="9717968" y="601660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2067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56">
            <a:extLst>
              <a:ext uri="{FF2B5EF4-FFF2-40B4-BE49-F238E27FC236}">
                <a16:creationId xmlns:a16="http://schemas.microsoft.com/office/drawing/2014/main" id="{B5E74369-44C8-CE2D-036F-42816D196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396" y="496195"/>
            <a:ext cx="10873208" cy="5865610"/>
          </a:xfrm>
          <a:prstGeom prst="rect">
            <a:avLst/>
          </a:prstGeom>
        </p:spPr>
      </p:pic>
      <p:graphicFrame>
        <p:nvGraphicFramePr>
          <p:cNvPr id="4" name="Object 11">
            <a:extLst>
              <a:ext uri="{FF2B5EF4-FFF2-40B4-BE49-F238E27FC236}">
                <a16:creationId xmlns:a16="http://schemas.microsoft.com/office/drawing/2014/main" id="{357A7DC7-6508-F538-BD95-90BA206012E8}"/>
              </a:ext>
            </a:extLst>
          </p:cNvPr>
          <p:cNvGraphicFramePr>
            <a:graphicFrameLocks noChangeAspect="1"/>
          </p:cNvGraphicFramePr>
          <p:nvPr>
            <p:extLst>
              <p:ext uri="{D42A27DB-BD31-4B8C-83A1-F6EECF244321}">
                <p14:modId xmlns:p14="http://schemas.microsoft.com/office/powerpoint/2010/main" val="3138284775"/>
              </p:ext>
            </p:extLst>
          </p:nvPr>
        </p:nvGraphicFramePr>
        <p:xfrm>
          <a:off x="9624392" y="6021287"/>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4" name="Object 11">
                        <a:extLst>
                          <a:ext uri="{FF2B5EF4-FFF2-40B4-BE49-F238E27FC236}">
                            <a16:creationId xmlns:a16="http://schemas.microsoft.com/office/drawing/2014/main" id="{357A7DC7-6508-F538-BD95-90BA206012E8}"/>
                          </a:ext>
                        </a:extLst>
                      </p:cNvPr>
                      <p:cNvPicPr>
                        <a:picLocks noChangeAspect="1" noChangeArrowheads="1"/>
                      </p:cNvPicPr>
                      <p:nvPr/>
                    </p:nvPicPr>
                    <p:blipFill>
                      <a:blip r:embed="rId5"/>
                      <a:srcRect/>
                      <a:stretch>
                        <a:fillRect/>
                      </a:stretch>
                    </p:blipFill>
                    <p:spPr bwMode="auto">
                      <a:xfrm>
                        <a:off x="9624392" y="602128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9949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7">
            <a:extLst>
              <a:ext uri="{FF2B5EF4-FFF2-40B4-BE49-F238E27FC236}">
                <a16:creationId xmlns:a16="http://schemas.microsoft.com/office/drawing/2014/main" id="{456EC3B2-3B41-69AB-5935-F3B40D0C82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396" y="480801"/>
            <a:ext cx="10873208" cy="5896397"/>
          </a:xfrm>
          <a:prstGeom prst="rect">
            <a:avLst/>
          </a:prstGeom>
        </p:spPr>
      </p:pic>
      <p:graphicFrame>
        <p:nvGraphicFramePr>
          <p:cNvPr id="5" name="Object 11">
            <a:extLst>
              <a:ext uri="{FF2B5EF4-FFF2-40B4-BE49-F238E27FC236}">
                <a16:creationId xmlns:a16="http://schemas.microsoft.com/office/drawing/2014/main" id="{66E15BB0-06B6-FBC9-F6E6-600F0ECCD8F0}"/>
              </a:ext>
            </a:extLst>
          </p:cNvPr>
          <p:cNvGraphicFramePr>
            <a:graphicFrameLocks noChangeAspect="1"/>
          </p:cNvGraphicFramePr>
          <p:nvPr>
            <p:extLst>
              <p:ext uri="{D42A27DB-BD31-4B8C-83A1-F6EECF244321}">
                <p14:modId xmlns:p14="http://schemas.microsoft.com/office/powerpoint/2010/main" val="1379099796"/>
              </p:ext>
            </p:extLst>
          </p:nvPr>
        </p:nvGraphicFramePr>
        <p:xfrm>
          <a:off x="9702958" y="6036681"/>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66E15BB0-06B6-FBC9-F6E6-600F0ECCD8F0}"/>
                          </a:ext>
                        </a:extLst>
                      </p:cNvPr>
                      <p:cNvPicPr>
                        <a:picLocks noChangeAspect="1" noChangeArrowheads="1"/>
                      </p:cNvPicPr>
                      <p:nvPr/>
                    </p:nvPicPr>
                    <p:blipFill>
                      <a:blip r:embed="rId5"/>
                      <a:srcRect/>
                      <a:stretch>
                        <a:fillRect/>
                      </a:stretch>
                    </p:blipFill>
                    <p:spPr bwMode="auto">
                      <a:xfrm>
                        <a:off x="9702958" y="6036681"/>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4232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5">
            <a:extLst>
              <a:ext uri="{FF2B5EF4-FFF2-40B4-BE49-F238E27FC236}">
                <a16:creationId xmlns:a16="http://schemas.microsoft.com/office/drawing/2014/main" id="{4FD19688-E2DF-434D-B403-DB0749147009}"/>
              </a:ext>
            </a:extLst>
          </p:cNvPr>
          <p:cNvSpPr txBox="1">
            <a:spLocks/>
          </p:cNvSpPr>
          <p:nvPr/>
        </p:nvSpPr>
        <p:spPr bwMode="auto">
          <a:xfrm>
            <a:off x="2895600" y="163036"/>
            <a:ext cx="7434261" cy="66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E2841"/>
              </a:solidFill>
              <a:effectLst/>
              <a:uLnTx/>
              <a:uFillTx/>
              <a:latin typeface="Calibri" panose="020F0502020204030204" pitchFamily="34" charset="0"/>
              <a:ea typeface="+mj-ea"/>
              <a:cs typeface="Calibri" panose="020F0502020204030204" pitchFamily="34" charset="0"/>
            </a:endParaRPr>
          </a:p>
        </p:txBody>
      </p:sp>
      <p:sp>
        <p:nvSpPr>
          <p:cNvPr id="2" name="Title 1">
            <a:extLst>
              <a:ext uri="{FF2B5EF4-FFF2-40B4-BE49-F238E27FC236}">
                <a16:creationId xmlns:a16="http://schemas.microsoft.com/office/drawing/2014/main" id="{B4827E88-A98C-63F2-5BC9-AEEE433CF739}"/>
              </a:ext>
            </a:extLst>
          </p:cNvPr>
          <p:cNvSpPr>
            <a:spLocks noGrp="1"/>
          </p:cNvSpPr>
          <p:nvPr>
            <p:ph type="title"/>
          </p:nvPr>
        </p:nvSpPr>
        <p:spPr>
          <a:xfrm>
            <a:off x="1989567" y="150457"/>
            <a:ext cx="9246326" cy="706237"/>
          </a:xfrm>
        </p:spPr>
        <p:txBody>
          <a:bodyPr>
            <a:normAutofit/>
          </a:bodyPr>
          <a:lstStyle/>
          <a:p>
            <a:pPr algn="ctr"/>
            <a:r>
              <a:rPr lang="en-US" sz="3600" b="1" dirty="0">
                <a:latin typeface="Arial Narrow" panose="020B0606020202030204" pitchFamily="34" charset="0"/>
              </a:rPr>
              <a:t>COST Policy Positions </a:t>
            </a:r>
          </a:p>
        </p:txBody>
      </p:sp>
      <p:graphicFrame>
        <p:nvGraphicFramePr>
          <p:cNvPr id="6" name="Content Placeholder 5">
            <a:extLst>
              <a:ext uri="{FF2B5EF4-FFF2-40B4-BE49-F238E27FC236}">
                <a16:creationId xmlns:a16="http://schemas.microsoft.com/office/drawing/2014/main" id="{6FEB27EC-61D5-B6B2-C3F7-82CCBC40D6BB}"/>
              </a:ext>
            </a:extLst>
          </p:cNvPr>
          <p:cNvGraphicFramePr>
            <a:graphicFrameLocks noGrp="1"/>
          </p:cNvGraphicFramePr>
          <p:nvPr>
            <p:ph idx="1"/>
          </p:nvPr>
        </p:nvGraphicFramePr>
        <p:xfrm>
          <a:off x="358140" y="999838"/>
          <a:ext cx="11475720" cy="5282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a:extLst>
              <a:ext uri="{FF2B5EF4-FFF2-40B4-BE49-F238E27FC236}">
                <a16:creationId xmlns:a16="http://schemas.microsoft.com/office/drawing/2014/main" id="{E660ADA6-EFBF-E04C-80E7-261A36C1E1E7}"/>
              </a:ext>
            </a:extLst>
          </p:cNvPr>
          <p:cNvSpPr txBox="1">
            <a:spLocks/>
          </p:cNvSpPr>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C1FF93E3-ACF3-406E-B33E-D70E6430E5B6}" type="slidenum">
              <a:rPr kumimoji="0" lang="en-US" altLang="en-US" sz="14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cxnSp>
        <p:nvCxnSpPr>
          <p:cNvPr id="3" name="Straight Connector 2">
            <a:extLst>
              <a:ext uri="{FF2B5EF4-FFF2-40B4-BE49-F238E27FC236}">
                <a16:creationId xmlns:a16="http://schemas.microsoft.com/office/drawing/2014/main" id="{872C3A8D-B050-514A-8E09-5C2B124B1441}"/>
              </a:ext>
            </a:extLst>
          </p:cNvPr>
          <p:cNvCxnSpPr/>
          <p:nvPr/>
        </p:nvCxnSpPr>
        <p:spPr>
          <a:xfrm>
            <a:off x="1897218" y="82002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EE3260-578C-9E2E-2012-C20342A385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9344" y="148626"/>
            <a:ext cx="1575471" cy="504151"/>
          </a:xfrm>
          <a:prstGeom prst="rect">
            <a:avLst/>
          </a:prstGeom>
        </p:spPr>
      </p:pic>
    </p:spTree>
    <p:extLst>
      <p:ext uri="{BB962C8B-B14F-4D97-AF65-F5344CB8AC3E}">
        <p14:creationId xmlns:p14="http://schemas.microsoft.com/office/powerpoint/2010/main" val="533666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59">
            <a:extLst>
              <a:ext uri="{FF2B5EF4-FFF2-40B4-BE49-F238E27FC236}">
                <a16:creationId xmlns:a16="http://schemas.microsoft.com/office/drawing/2014/main" id="{4880BF07-DD8C-8566-EB06-862AB4DC50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400" y="532855"/>
            <a:ext cx="10801200" cy="5792290"/>
          </a:xfrm>
          <a:prstGeom prst="rect">
            <a:avLst/>
          </a:prstGeom>
        </p:spPr>
      </p:pic>
      <p:graphicFrame>
        <p:nvGraphicFramePr>
          <p:cNvPr id="5" name="Object 11">
            <a:extLst>
              <a:ext uri="{FF2B5EF4-FFF2-40B4-BE49-F238E27FC236}">
                <a16:creationId xmlns:a16="http://schemas.microsoft.com/office/drawing/2014/main" id="{ECF58C1C-34AB-3517-7513-886921344F93}"/>
              </a:ext>
            </a:extLst>
          </p:cNvPr>
          <p:cNvGraphicFramePr>
            <a:graphicFrameLocks noChangeAspect="1"/>
          </p:cNvGraphicFramePr>
          <p:nvPr>
            <p:extLst>
              <p:ext uri="{D42A27DB-BD31-4B8C-83A1-F6EECF244321}">
                <p14:modId xmlns:p14="http://schemas.microsoft.com/office/powerpoint/2010/main" val="3749541945"/>
              </p:ext>
            </p:extLst>
          </p:nvPr>
        </p:nvGraphicFramePr>
        <p:xfrm>
          <a:off x="9706972" y="6067187"/>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ECF58C1C-34AB-3517-7513-886921344F93}"/>
                          </a:ext>
                        </a:extLst>
                      </p:cNvPr>
                      <p:cNvPicPr>
                        <a:picLocks noChangeAspect="1" noChangeArrowheads="1"/>
                      </p:cNvPicPr>
                      <p:nvPr/>
                    </p:nvPicPr>
                    <p:blipFill>
                      <a:blip r:embed="rId5"/>
                      <a:srcRect/>
                      <a:stretch>
                        <a:fillRect/>
                      </a:stretch>
                    </p:blipFill>
                    <p:spPr bwMode="auto">
                      <a:xfrm>
                        <a:off x="9706972" y="606718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11248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A47-0C02-475D-A28D-CC8EA1CD34CA}"/>
              </a:ext>
            </a:extLst>
          </p:cNvPr>
          <p:cNvSpPr>
            <a:spLocks noGrp="1"/>
          </p:cNvSpPr>
          <p:nvPr>
            <p:ph type="title"/>
          </p:nvPr>
        </p:nvSpPr>
        <p:spPr>
          <a:xfrm>
            <a:off x="2381710" y="857250"/>
            <a:ext cx="7421437" cy="5143500"/>
          </a:xfrm>
        </p:spPr>
        <p:txBody>
          <a:bodyPr rtlCol="0" anchor="ctr">
            <a:normAutofit/>
          </a:bodyPr>
          <a:lstStyle/>
          <a:p>
            <a:pPr algn="ctr" eaLnBrk="1" fontAlgn="auto" hangingPunct="1">
              <a:spcAft>
                <a:spcPts val="0"/>
              </a:spcAft>
              <a:defRPr/>
            </a:pPr>
            <a:r>
              <a:rPr lang="en-US" sz="3300" b="1" kern="0" dirty="0">
                <a:latin typeface="Arial"/>
                <a:cs typeface="Arial"/>
              </a:rPr>
              <a:t>Reasonable Tax</a:t>
            </a:r>
            <a:br>
              <a:rPr lang="en-US" sz="3300" b="1" kern="0" dirty="0">
                <a:latin typeface="Arial"/>
                <a:cs typeface="Arial"/>
              </a:rPr>
            </a:br>
            <a:r>
              <a:rPr lang="en-US" sz="3300" b="1" kern="0" dirty="0">
                <a:latin typeface="Arial"/>
                <a:cs typeface="Arial"/>
              </a:rPr>
              <a:t>Payment/Credit Administration </a:t>
            </a:r>
            <a:endParaRPr lang="en-US" b="1" dirty="0"/>
          </a:p>
        </p:txBody>
      </p:sp>
      <p:sp>
        <p:nvSpPr>
          <p:cNvPr id="3" name="Text Placeholder 2">
            <a:extLst>
              <a:ext uri="{FF2B5EF4-FFF2-40B4-BE49-F238E27FC236}">
                <a16:creationId xmlns:a16="http://schemas.microsoft.com/office/drawing/2014/main" id="{5D59F80C-EDEB-4A6F-90FB-6F5CA4C6EE26}"/>
              </a:ext>
            </a:extLst>
          </p:cNvPr>
          <p:cNvSpPr>
            <a:spLocks noGrp="1"/>
          </p:cNvSpPr>
          <p:nvPr>
            <p:ph type="body" idx="1"/>
          </p:nvPr>
        </p:nvSpPr>
        <p:spPr>
          <a:xfrm>
            <a:off x="3134917" y="4299349"/>
            <a:ext cx="5915025" cy="1125140"/>
          </a:xfrm>
        </p:spPr>
        <p:txBody>
          <a:bodyPr rtlCol="0">
            <a:normAutofit/>
          </a:bodyPr>
          <a:lstStyle/>
          <a:p>
            <a:pPr eaLnBrk="1" fontAlgn="auto" hangingPunct="1">
              <a:spcAft>
                <a:spcPts val="0"/>
              </a:spcAft>
              <a:defRPr/>
            </a:pPr>
            <a:r>
              <a:rPr lang="en-US" dirty="0"/>
              <a:t> </a:t>
            </a:r>
          </a:p>
        </p:txBody>
      </p:sp>
      <p:graphicFrame>
        <p:nvGraphicFramePr>
          <p:cNvPr id="5" name="Object 11">
            <a:extLst>
              <a:ext uri="{FF2B5EF4-FFF2-40B4-BE49-F238E27FC236}">
                <a16:creationId xmlns:a16="http://schemas.microsoft.com/office/drawing/2014/main" id="{95E48B77-8966-A363-3525-48ECD2DBB645}"/>
              </a:ext>
            </a:extLst>
          </p:cNvPr>
          <p:cNvGraphicFramePr>
            <a:graphicFrameLocks noChangeAspect="1"/>
          </p:cNvGraphicFramePr>
          <p:nvPr>
            <p:extLst>
              <p:ext uri="{D42A27DB-BD31-4B8C-83A1-F6EECF244321}">
                <p14:modId xmlns:p14="http://schemas.microsoft.com/office/powerpoint/2010/main" val="3616370944"/>
              </p:ext>
            </p:extLst>
          </p:nvPr>
        </p:nvGraphicFramePr>
        <p:xfrm>
          <a:off x="9731896" y="6040860"/>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5" name="Object 11">
                        <a:extLst>
                          <a:ext uri="{FF2B5EF4-FFF2-40B4-BE49-F238E27FC236}">
                            <a16:creationId xmlns:a16="http://schemas.microsoft.com/office/drawing/2014/main" id="{95E48B77-8966-A363-3525-48ECD2DBB645}"/>
                          </a:ext>
                        </a:extLst>
                      </p:cNvPr>
                      <p:cNvPicPr>
                        <a:picLocks noChangeAspect="1" noChangeArrowheads="1"/>
                      </p:cNvPicPr>
                      <p:nvPr/>
                    </p:nvPicPr>
                    <p:blipFill>
                      <a:blip r:embed="rId4"/>
                      <a:srcRect/>
                      <a:stretch>
                        <a:fillRect/>
                      </a:stretch>
                    </p:blipFill>
                    <p:spPr bwMode="auto">
                      <a:xfrm>
                        <a:off x="9731896" y="604086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11146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090660-72B1-E720-222C-532C0F806141}"/>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Reasonable Tax Payment/</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Credit Administration Issues</a:t>
            </a:r>
          </a:p>
        </p:txBody>
      </p:sp>
      <p:sp>
        <p:nvSpPr>
          <p:cNvPr id="5" name="Content Placeholder 4">
            <a:extLst>
              <a:ext uri="{FF2B5EF4-FFF2-40B4-BE49-F238E27FC236}">
                <a16:creationId xmlns:a16="http://schemas.microsoft.com/office/drawing/2014/main" id="{BFD42B60-01AB-987D-4CC5-B290DF81DDD7}"/>
              </a:ext>
            </a:extLst>
          </p:cNvPr>
          <p:cNvSpPr>
            <a:spLocks noGrp="1"/>
          </p:cNvSpPr>
          <p:nvPr>
            <p:ph idx="1"/>
          </p:nvPr>
        </p:nvSpPr>
        <p:spPr>
          <a:xfrm>
            <a:off x="730796" y="2132856"/>
            <a:ext cx="10730408" cy="1861405"/>
          </a:xfrm>
        </p:spPr>
        <p:txBody>
          <a:bodyPr>
            <a:noAutofit/>
          </a:bodyPr>
          <a:lstStyle/>
          <a:p>
            <a:pPr lvl="1"/>
            <a:r>
              <a:rPr lang="en-US" sz="2800" dirty="0">
                <a:latin typeface="Arial" panose="020B0604020202020204" pitchFamily="34" charset="0"/>
                <a:ea typeface="Calibri" panose="020F0502020204030204" pitchFamily="34" charset="0"/>
                <a:cs typeface="Arial" panose="020B0604020202020204" pitchFamily="34" charset="0"/>
              </a:rPr>
              <a:t>Avoiding or simplified advance payments; </a:t>
            </a:r>
          </a:p>
          <a:p>
            <a:pPr lvl="1"/>
            <a:r>
              <a:rPr lang="en-US" sz="2800" dirty="0">
                <a:latin typeface="Arial" panose="020B0604020202020204" pitchFamily="34" charset="0"/>
                <a:ea typeface="Calibri" panose="020F0502020204030204" pitchFamily="34" charset="0"/>
                <a:cs typeface="Arial" panose="020B0604020202020204" pitchFamily="34" charset="0"/>
              </a:rPr>
              <a:t>Allowing credits for similar taxes paid to another state/jurisdiction; and</a:t>
            </a:r>
          </a:p>
          <a:p>
            <a:pPr lvl="1"/>
            <a:r>
              <a:rPr lang="en-US" sz="2800" dirty="0">
                <a:latin typeface="Arial" panose="020B0604020202020204" pitchFamily="34" charset="0"/>
                <a:ea typeface="Calibri" panose="020F0502020204030204" pitchFamily="34" charset="0"/>
                <a:cs typeface="Arial" panose="020B0604020202020204" pitchFamily="34" charset="0"/>
              </a:rPr>
              <a:t>Providing a bad debt deduction for private label credit cards</a:t>
            </a:r>
            <a:endParaRPr lang="en-US" sz="2800" dirty="0">
              <a:latin typeface="Arial" panose="020B0604020202020204" pitchFamily="34" charset="0"/>
              <a:cs typeface="Arial" panose="020B0604020202020204" pitchFamily="34" charset="0"/>
            </a:endParaRPr>
          </a:p>
        </p:txBody>
      </p:sp>
      <p:graphicFrame>
        <p:nvGraphicFramePr>
          <p:cNvPr id="6" name="Object 11">
            <a:extLst>
              <a:ext uri="{FF2B5EF4-FFF2-40B4-BE49-F238E27FC236}">
                <a16:creationId xmlns:a16="http://schemas.microsoft.com/office/drawing/2014/main" id="{65D6414D-2ED8-140F-2EEA-4F6C5147ADC7}"/>
              </a:ext>
            </a:extLst>
          </p:cNvPr>
          <p:cNvGraphicFramePr>
            <a:graphicFrameLocks noChangeAspect="1"/>
          </p:cNvGraphicFramePr>
          <p:nvPr>
            <p:extLst>
              <p:ext uri="{D42A27DB-BD31-4B8C-83A1-F6EECF244321}">
                <p14:modId xmlns:p14="http://schemas.microsoft.com/office/powerpoint/2010/main" val="1110956857"/>
              </p:ext>
            </p:extLst>
          </p:nvPr>
        </p:nvGraphicFramePr>
        <p:xfrm>
          <a:off x="9710463" y="5967531"/>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6" name="Object 11">
                        <a:extLst>
                          <a:ext uri="{FF2B5EF4-FFF2-40B4-BE49-F238E27FC236}">
                            <a16:creationId xmlns:a16="http://schemas.microsoft.com/office/drawing/2014/main" id="{65D6414D-2ED8-140F-2EEA-4F6C5147ADC7}"/>
                          </a:ext>
                        </a:extLst>
                      </p:cNvPr>
                      <p:cNvPicPr>
                        <a:picLocks noChangeAspect="1" noChangeArrowheads="1"/>
                      </p:cNvPicPr>
                      <p:nvPr/>
                    </p:nvPicPr>
                    <p:blipFill>
                      <a:blip r:embed="rId3"/>
                      <a:srcRect/>
                      <a:stretch>
                        <a:fillRect/>
                      </a:stretch>
                    </p:blipFill>
                    <p:spPr bwMode="auto">
                      <a:xfrm>
                        <a:off x="9710463" y="5967531"/>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26165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8FA672-83EB-83F1-56E7-8B02E6F64D8D}"/>
              </a:ext>
            </a:extLst>
          </p:cNvPr>
          <p:cNvPicPr>
            <a:picLocks noChangeAspect="1"/>
          </p:cNvPicPr>
          <p:nvPr/>
        </p:nvPicPr>
        <p:blipFill>
          <a:blip r:embed="rId2"/>
          <a:stretch>
            <a:fillRect/>
          </a:stretch>
        </p:blipFill>
        <p:spPr>
          <a:xfrm>
            <a:off x="407368" y="183448"/>
            <a:ext cx="11377264" cy="6491104"/>
          </a:xfrm>
          <a:prstGeom prst="rect">
            <a:avLst/>
          </a:prstGeom>
        </p:spPr>
      </p:pic>
      <p:graphicFrame>
        <p:nvGraphicFramePr>
          <p:cNvPr id="4" name="Object 11">
            <a:extLst>
              <a:ext uri="{FF2B5EF4-FFF2-40B4-BE49-F238E27FC236}">
                <a16:creationId xmlns:a16="http://schemas.microsoft.com/office/drawing/2014/main" id="{1389F46C-E639-4CA1-A7B7-14591A51B05A}"/>
              </a:ext>
            </a:extLst>
          </p:cNvPr>
          <p:cNvGraphicFramePr>
            <a:graphicFrameLocks noChangeAspect="1"/>
          </p:cNvGraphicFramePr>
          <p:nvPr>
            <p:extLst>
              <p:ext uri="{D42A27DB-BD31-4B8C-83A1-F6EECF244321}">
                <p14:modId xmlns:p14="http://schemas.microsoft.com/office/powerpoint/2010/main" val="584832972"/>
              </p:ext>
            </p:extLst>
          </p:nvPr>
        </p:nvGraphicFramePr>
        <p:xfrm>
          <a:off x="9720808" y="6022966"/>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4" name="Object 11">
                        <a:extLst>
                          <a:ext uri="{FF2B5EF4-FFF2-40B4-BE49-F238E27FC236}">
                            <a16:creationId xmlns:a16="http://schemas.microsoft.com/office/drawing/2014/main" id="{1389F46C-E639-4CA1-A7B7-14591A51B05A}"/>
                          </a:ext>
                        </a:extLst>
                      </p:cNvPr>
                      <p:cNvPicPr>
                        <a:picLocks noChangeAspect="1" noChangeArrowheads="1"/>
                      </p:cNvPicPr>
                      <p:nvPr/>
                    </p:nvPicPr>
                    <p:blipFill>
                      <a:blip r:embed="rId4"/>
                      <a:srcRect/>
                      <a:stretch>
                        <a:fillRect/>
                      </a:stretch>
                    </p:blipFill>
                    <p:spPr bwMode="auto">
                      <a:xfrm>
                        <a:off x="9720808" y="6022966"/>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2418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156E-2A5B-28E4-B08E-D38FDD16766E}"/>
              </a:ext>
            </a:extLst>
          </p:cNvPr>
          <p:cNvSpPr>
            <a:spLocks noGrp="1"/>
          </p:cNvSpPr>
          <p:nvPr>
            <p:ph type="title"/>
          </p:nvPr>
        </p:nvSpPr>
        <p:spPr/>
        <p:txBody>
          <a:bodyPr/>
          <a:lstStyle/>
          <a:p>
            <a:endParaRPr lang="en-US" dirty="0"/>
          </a:p>
        </p:txBody>
      </p:sp>
      <p:pic>
        <p:nvPicPr>
          <p:cNvPr id="4" name="Graphic 26">
            <a:extLst>
              <a:ext uri="{FF2B5EF4-FFF2-40B4-BE49-F238E27FC236}">
                <a16:creationId xmlns:a16="http://schemas.microsoft.com/office/drawing/2014/main" id="{E0331D01-882C-F261-4A87-EB11D2A1EE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495" y="194421"/>
            <a:ext cx="11291009" cy="5883370"/>
          </a:xfrm>
          <a:prstGeom prst="rect">
            <a:avLst/>
          </a:prstGeom>
        </p:spPr>
      </p:pic>
      <p:graphicFrame>
        <p:nvGraphicFramePr>
          <p:cNvPr id="7" name="Object 11">
            <a:extLst>
              <a:ext uri="{FF2B5EF4-FFF2-40B4-BE49-F238E27FC236}">
                <a16:creationId xmlns:a16="http://schemas.microsoft.com/office/drawing/2014/main" id="{402877C3-AFF7-916E-5EF1-B587BBF0F8CE}"/>
              </a:ext>
            </a:extLst>
          </p:cNvPr>
          <p:cNvGraphicFramePr>
            <a:graphicFrameLocks noChangeAspect="1"/>
          </p:cNvGraphicFramePr>
          <p:nvPr>
            <p:extLst>
              <p:ext uri="{D42A27DB-BD31-4B8C-83A1-F6EECF244321}">
                <p14:modId xmlns:p14="http://schemas.microsoft.com/office/powerpoint/2010/main" val="1945769814"/>
              </p:ext>
            </p:extLst>
          </p:nvPr>
        </p:nvGraphicFramePr>
        <p:xfrm>
          <a:off x="9720808" y="6022966"/>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7" name="Object 11">
                        <a:extLst>
                          <a:ext uri="{FF2B5EF4-FFF2-40B4-BE49-F238E27FC236}">
                            <a16:creationId xmlns:a16="http://schemas.microsoft.com/office/drawing/2014/main" id="{402877C3-AFF7-916E-5EF1-B587BBF0F8CE}"/>
                          </a:ext>
                        </a:extLst>
                      </p:cNvPr>
                      <p:cNvPicPr>
                        <a:picLocks noChangeAspect="1" noChangeArrowheads="1"/>
                      </p:cNvPicPr>
                      <p:nvPr/>
                    </p:nvPicPr>
                    <p:blipFill>
                      <a:blip r:embed="rId5"/>
                      <a:srcRect/>
                      <a:stretch>
                        <a:fillRect/>
                      </a:stretch>
                    </p:blipFill>
                    <p:spPr bwMode="auto">
                      <a:xfrm>
                        <a:off x="9720808" y="6022966"/>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37875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2C8E-4EBF-A236-2365-193C3FCE53D5}"/>
              </a:ext>
            </a:extLst>
          </p:cNvPr>
          <p:cNvSpPr>
            <a:spLocks noGrp="1"/>
          </p:cNvSpPr>
          <p:nvPr>
            <p:ph type="title"/>
          </p:nvPr>
        </p:nvSpPr>
        <p:spPr/>
        <p:txBody>
          <a:bodyPr/>
          <a:lstStyle/>
          <a:p>
            <a:endParaRPr lang="en-US" dirty="0"/>
          </a:p>
        </p:txBody>
      </p:sp>
      <p:pic>
        <p:nvPicPr>
          <p:cNvPr id="4" name="Graphic 66">
            <a:extLst>
              <a:ext uri="{FF2B5EF4-FFF2-40B4-BE49-F238E27FC236}">
                <a16:creationId xmlns:a16="http://schemas.microsoft.com/office/drawing/2014/main" id="{F0963A37-FC29-FBCB-B3B4-5820AAE82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400" y="440668"/>
            <a:ext cx="10801200" cy="5976664"/>
          </a:xfrm>
          <a:prstGeom prst="rect">
            <a:avLst/>
          </a:prstGeom>
        </p:spPr>
      </p:pic>
      <p:graphicFrame>
        <p:nvGraphicFramePr>
          <p:cNvPr id="7" name="Object 11">
            <a:extLst>
              <a:ext uri="{FF2B5EF4-FFF2-40B4-BE49-F238E27FC236}">
                <a16:creationId xmlns:a16="http://schemas.microsoft.com/office/drawing/2014/main" id="{53E0ABAB-5B88-1194-675F-2D08D1941B72}"/>
              </a:ext>
            </a:extLst>
          </p:cNvPr>
          <p:cNvGraphicFramePr>
            <a:graphicFrameLocks noChangeAspect="1"/>
          </p:cNvGraphicFramePr>
          <p:nvPr>
            <p:extLst>
              <p:ext uri="{D42A27DB-BD31-4B8C-83A1-F6EECF244321}">
                <p14:modId xmlns:p14="http://schemas.microsoft.com/office/powerpoint/2010/main" val="4178607101"/>
              </p:ext>
            </p:extLst>
          </p:nvPr>
        </p:nvGraphicFramePr>
        <p:xfrm>
          <a:off x="9597628" y="6058416"/>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7" name="Object 11">
                        <a:extLst>
                          <a:ext uri="{FF2B5EF4-FFF2-40B4-BE49-F238E27FC236}">
                            <a16:creationId xmlns:a16="http://schemas.microsoft.com/office/drawing/2014/main" id="{53E0ABAB-5B88-1194-675F-2D08D1941B72}"/>
                          </a:ext>
                        </a:extLst>
                      </p:cNvPr>
                      <p:cNvPicPr>
                        <a:picLocks noChangeAspect="1" noChangeArrowheads="1"/>
                      </p:cNvPicPr>
                      <p:nvPr/>
                    </p:nvPicPr>
                    <p:blipFill>
                      <a:blip r:embed="rId5"/>
                      <a:srcRect/>
                      <a:stretch>
                        <a:fillRect/>
                      </a:stretch>
                    </p:blipFill>
                    <p:spPr bwMode="auto">
                      <a:xfrm>
                        <a:off x="9597628" y="6058416"/>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13639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A47-0C02-475D-A28D-CC8EA1CD34CA}"/>
              </a:ext>
            </a:extLst>
          </p:cNvPr>
          <p:cNvSpPr>
            <a:spLocks noGrp="1"/>
          </p:cNvSpPr>
          <p:nvPr>
            <p:ph type="title"/>
          </p:nvPr>
        </p:nvSpPr>
        <p:spPr>
          <a:xfrm>
            <a:off x="3100983" y="2157983"/>
            <a:ext cx="5982891" cy="2542034"/>
          </a:xfrm>
        </p:spPr>
        <p:txBody>
          <a:bodyPr rtlCol="0" anchor="ctr">
            <a:normAutofit/>
          </a:bodyPr>
          <a:lstStyle/>
          <a:p>
            <a:pPr algn="ctr" eaLnBrk="1" fontAlgn="auto" hangingPunct="1">
              <a:spcAft>
                <a:spcPts val="0"/>
              </a:spcAft>
              <a:defRPr/>
            </a:pPr>
            <a:r>
              <a:rPr lang="en-US" sz="3300" b="1" kern="0" dirty="0">
                <a:latin typeface="Arial"/>
                <a:cs typeface="Arial"/>
              </a:rPr>
              <a:t>Fair Audit and</a:t>
            </a:r>
            <a:br>
              <a:rPr lang="en-US" sz="3300" b="1" kern="0" dirty="0">
                <a:latin typeface="Arial"/>
                <a:cs typeface="Arial"/>
              </a:rPr>
            </a:br>
            <a:r>
              <a:rPr lang="en-US" sz="3300" b="1" kern="0" dirty="0">
                <a:latin typeface="Arial"/>
                <a:cs typeface="Arial"/>
              </a:rPr>
              <a:t>Refund Procedures</a:t>
            </a:r>
            <a:endParaRPr lang="en-US" b="1" dirty="0"/>
          </a:p>
        </p:txBody>
      </p:sp>
      <p:sp>
        <p:nvSpPr>
          <p:cNvPr id="3" name="Text Placeholder 2">
            <a:extLst>
              <a:ext uri="{FF2B5EF4-FFF2-40B4-BE49-F238E27FC236}">
                <a16:creationId xmlns:a16="http://schemas.microsoft.com/office/drawing/2014/main" id="{5D59F80C-EDEB-4A6F-90FB-6F5CA4C6EE26}"/>
              </a:ext>
            </a:extLst>
          </p:cNvPr>
          <p:cNvSpPr>
            <a:spLocks noGrp="1"/>
          </p:cNvSpPr>
          <p:nvPr>
            <p:ph type="body" idx="1"/>
          </p:nvPr>
        </p:nvSpPr>
        <p:spPr>
          <a:xfrm>
            <a:off x="3134917" y="4299349"/>
            <a:ext cx="5915025" cy="1125140"/>
          </a:xfrm>
        </p:spPr>
        <p:txBody>
          <a:bodyPr rtlCol="0">
            <a:normAutofit/>
          </a:bodyPr>
          <a:lstStyle/>
          <a:p>
            <a:pPr eaLnBrk="1" fontAlgn="auto" hangingPunct="1">
              <a:spcAft>
                <a:spcPts val="0"/>
              </a:spcAft>
              <a:defRPr/>
            </a:pPr>
            <a:r>
              <a:rPr lang="en-US" dirty="0"/>
              <a:t> </a:t>
            </a:r>
          </a:p>
        </p:txBody>
      </p:sp>
      <p:graphicFrame>
        <p:nvGraphicFramePr>
          <p:cNvPr id="5" name="Object 11">
            <a:extLst>
              <a:ext uri="{FF2B5EF4-FFF2-40B4-BE49-F238E27FC236}">
                <a16:creationId xmlns:a16="http://schemas.microsoft.com/office/drawing/2014/main" id="{C27186E8-2D38-1173-2DCA-9E6111D71063}"/>
              </a:ext>
            </a:extLst>
          </p:cNvPr>
          <p:cNvGraphicFramePr>
            <a:graphicFrameLocks noChangeAspect="1"/>
          </p:cNvGraphicFramePr>
          <p:nvPr>
            <p:extLst>
              <p:ext uri="{D42A27DB-BD31-4B8C-83A1-F6EECF244321}">
                <p14:modId xmlns:p14="http://schemas.microsoft.com/office/powerpoint/2010/main" val="3790498688"/>
              </p:ext>
            </p:extLst>
          </p:nvPr>
        </p:nvGraphicFramePr>
        <p:xfrm>
          <a:off x="9731896" y="6002481"/>
          <a:ext cx="2460104" cy="719415"/>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5" name="Object 11">
                        <a:extLst>
                          <a:ext uri="{FF2B5EF4-FFF2-40B4-BE49-F238E27FC236}">
                            <a16:creationId xmlns:a16="http://schemas.microsoft.com/office/drawing/2014/main" id="{C27186E8-2D38-1173-2DCA-9E6111D71063}"/>
                          </a:ext>
                        </a:extLst>
                      </p:cNvPr>
                      <p:cNvPicPr>
                        <a:picLocks noChangeAspect="1" noChangeArrowheads="1"/>
                      </p:cNvPicPr>
                      <p:nvPr/>
                    </p:nvPicPr>
                    <p:blipFill>
                      <a:blip r:embed="rId4"/>
                      <a:srcRect/>
                      <a:stretch>
                        <a:fillRect/>
                      </a:stretch>
                    </p:blipFill>
                    <p:spPr bwMode="auto">
                      <a:xfrm>
                        <a:off x="9731896" y="6002481"/>
                        <a:ext cx="2460104" cy="71941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03625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1695451" y="998937"/>
            <a:ext cx="8429625" cy="539855"/>
          </a:xfrm>
        </p:spPr>
        <p:txBody>
          <a:bodyPr/>
          <a:lstStyle/>
          <a:p>
            <a:pPr algn="ctr" eaLnBrk="1" hangingPunct="1"/>
            <a:r>
              <a:rPr lang="en-US" sz="2700" b="1" dirty="0">
                <a:latin typeface="Arial" panose="020B0604020202020204" pitchFamily="34" charset="0"/>
                <a:cs typeface="Arial" panose="020B0604020202020204" pitchFamily="34" charset="0"/>
              </a:rPr>
              <a:t>Fair Audit and Refund Procedure Issues</a:t>
            </a:r>
            <a:endParaRPr lang="en-US" altLang="en-US" sz="2700"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1240868" y="1772816"/>
            <a:ext cx="9721080" cy="3561354"/>
          </a:xfrm>
        </p:spPr>
        <p:txBody>
          <a:bodyPr/>
          <a:lstStyle/>
          <a:p>
            <a:pPr lvl="1">
              <a:lnSpc>
                <a:spcPct val="150000"/>
              </a:lnSpc>
            </a:pPr>
            <a:r>
              <a:rPr lang="en-US" sz="2250" dirty="0">
                <a:solidFill>
                  <a:srgbClr val="000000"/>
                </a:solidFill>
                <a:latin typeface="Arial" panose="020B0604020202020204" pitchFamily="34" charset="0"/>
                <a:ea typeface="Calibri" panose="020F0502020204030204" pitchFamily="34" charset="0"/>
                <a:cs typeface="Arial" panose="020B0604020202020204" pitchFamily="34" charset="0"/>
              </a:rPr>
              <a:t>The states’ use of even-handed sampling procedures; </a:t>
            </a:r>
          </a:p>
          <a:p>
            <a:pPr lvl="1">
              <a:lnSpc>
                <a:spcPct val="150000"/>
              </a:lnSpc>
            </a:pPr>
            <a:r>
              <a:rPr lang="en-US" sz="2250" dirty="0">
                <a:solidFill>
                  <a:srgbClr val="000000"/>
                </a:solidFill>
                <a:latin typeface="Arial" panose="020B0604020202020204" pitchFamily="34" charset="0"/>
                <a:ea typeface="Calibri" panose="020F0502020204030204" pitchFamily="34" charset="0"/>
                <a:cs typeface="Arial" panose="020B0604020202020204" pitchFamily="34" charset="0"/>
              </a:rPr>
              <a:t>Avoidance of contingent fee and/or private auditing; </a:t>
            </a:r>
          </a:p>
          <a:p>
            <a:pPr lvl="1">
              <a:lnSpc>
                <a:spcPct val="150000"/>
              </a:lnSpc>
            </a:pPr>
            <a:r>
              <a:rPr lang="en-US" sz="2250" dirty="0">
                <a:solidFill>
                  <a:srgbClr val="000000"/>
                </a:solidFill>
                <a:latin typeface="Arial" panose="020B0604020202020204" pitchFamily="34" charset="0"/>
                <a:ea typeface="Calibri" panose="020F0502020204030204" pitchFamily="34" charset="0"/>
                <a:cs typeface="Arial" panose="020B0604020202020204" pitchFamily="34" charset="0"/>
              </a:rPr>
              <a:t>Allowance for purchasers to directly file refunds claims; and</a:t>
            </a:r>
          </a:p>
          <a:p>
            <a:pPr lvl="1">
              <a:lnSpc>
                <a:spcPct val="150000"/>
              </a:lnSpc>
            </a:pPr>
            <a:r>
              <a:rPr lang="en-US" sz="2250" dirty="0">
                <a:solidFill>
                  <a:srgbClr val="000000"/>
                </a:solidFill>
                <a:latin typeface="Arial" panose="020B0604020202020204" pitchFamily="34" charset="0"/>
                <a:ea typeface="Calibri" panose="020F0502020204030204" pitchFamily="34" charset="0"/>
                <a:cs typeface="Arial" panose="020B0604020202020204" pitchFamily="34" charset="0"/>
              </a:rPr>
              <a:t>An exclusion for sales taxes from false claims act laws and/or class action suits. </a:t>
            </a:r>
            <a:endParaRPr lang="en-US" altLang="en-US" sz="2250" dirty="0">
              <a:solidFill>
                <a:srgbClr val="000000"/>
              </a:solidFill>
              <a:latin typeface="Arial" panose="020B0604020202020204" pitchFamily="34" charset="0"/>
              <a:cs typeface="Arial" panose="020B0604020202020204" pitchFamily="34" charset="0"/>
            </a:endParaRPr>
          </a:p>
        </p:txBody>
      </p:sp>
      <p:graphicFrame>
        <p:nvGraphicFramePr>
          <p:cNvPr id="4" name="Object 11">
            <a:extLst>
              <a:ext uri="{FF2B5EF4-FFF2-40B4-BE49-F238E27FC236}">
                <a16:creationId xmlns:a16="http://schemas.microsoft.com/office/drawing/2014/main" id="{DD99AF65-7319-8610-A8F5-516C96BE0EDA}"/>
              </a:ext>
            </a:extLst>
          </p:cNvPr>
          <p:cNvGraphicFramePr>
            <a:graphicFrameLocks noChangeAspect="1"/>
          </p:cNvGraphicFramePr>
          <p:nvPr>
            <p:extLst>
              <p:ext uri="{D42A27DB-BD31-4B8C-83A1-F6EECF244321}">
                <p14:modId xmlns:p14="http://schemas.microsoft.com/office/powerpoint/2010/main" val="375195663"/>
              </p:ext>
            </p:extLst>
          </p:nvPr>
        </p:nvGraphicFramePr>
        <p:xfrm>
          <a:off x="9731896" y="6023868"/>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DD99AF65-7319-8610-A8F5-516C96BE0EDA}"/>
                          </a:ext>
                        </a:extLst>
                      </p:cNvPr>
                      <p:cNvPicPr>
                        <a:picLocks noChangeAspect="1" noChangeArrowheads="1"/>
                      </p:cNvPicPr>
                      <p:nvPr/>
                    </p:nvPicPr>
                    <p:blipFill>
                      <a:blip r:embed="rId3"/>
                      <a:srcRect/>
                      <a:stretch>
                        <a:fillRect/>
                      </a:stretch>
                    </p:blipFill>
                    <p:spPr bwMode="auto">
                      <a:xfrm>
                        <a:off x="9731896" y="6023868"/>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49364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24">
            <a:extLst>
              <a:ext uri="{FF2B5EF4-FFF2-40B4-BE49-F238E27FC236}">
                <a16:creationId xmlns:a16="http://schemas.microsoft.com/office/drawing/2014/main" id="{6E95E7BD-5475-7E6A-E3CF-8DA2394EA9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404" y="546100"/>
            <a:ext cx="10729192" cy="5765800"/>
          </a:xfrm>
          <a:prstGeom prst="rect">
            <a:avLst/>
          </a:prstGeom>
        </p:spPr>
      </p:pic>
      <p:graphicFrame>
        <p:nvGraphicFramePr>
          <p:cNvPr id="4" name="Object 11">
            <a:extLst>
              <a:ext uri="{FF2B5EF4-FFF2-40B4-BE49-F238E27FC236}">
                <a16:creationId xmlns:a16="http://schemas.microsoft.com/office/drawing/2014/main" id="{042CCCE8-D414-370E-2E4D-B9AB68F725C2}"/>
              </a:ext>
            </a:extLst>
          </p:cNvPr>
          <p:cNvGraphicFramePr>
            <a:graphicFrameLocks noChangeAspect="1"/>
          </p:cNvGraphicFramePr>
          <p:nvPr>
            <p:extLst>
              <p:ext uri="{D42A27DB-BD31-4B8C-83A1-F6EECF244321}">
                <p14:modId xmlns:p14="http://schemas.microsoft.com/office/powerpoint/2010/main" val="486000037"/>
              </p:ext>
            </p:extLst>
          </p:nvPr>
        </p:nvGraphicFramePr>
        <p:xfrm>
          <a:off x="9624392" y="6011691"/>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4" name="Object 11">
                        <a:extLst>
                          <a:ext uri="{FF2B5EF4-FFF2-40B4-BE49-F238E27FC236}">
                            <a16:creationId xmlns:a16="http://schemas.microsoft.com/office/drawing/2014/main" id="{042CCCE8-D414-370E-2E4D-B9AB68F725C2}"/>
                          </a:ext>
                        </a:extLst>
                      </p:cNvPr>
                      <p:cNvPicPr>
                        <a:picLocks noChangeAspect="1" noChangeArrowheads="1"/>
                      </p:cNvPicPr>
                      <p:nvPr/>
                    </p:nvPicPr>
                    <p:blipFill>
                      <a:blip r:embed="rId5"/>
                      <a:srcRect/>
                      <a:stretch>
                        <a:fillRect/>
                      </a:stretch>
                    </p:blipFill>
                    <p:spPr bwMode="auto">
                      <a:xfrm>
                        <a:off x="9624392" y="6011691"/>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32232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68">
            <a:extLst>
              <a:ext uri="{FF2B5EF4-FFF2-40B4-BE49-F238E27FC236}">
                <a16:creationId xmlns:a16="http://schemas.microsoft.com/office/drawing/2014/main" id="{C25B17C4-C993-4D33-58F0-DFB3FFC624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408" y="332656"/>
            <a:ext cx="10657184" cy="5842196"/>
          </a:xfrm>
          <a:prstGeom prst="rect">
            <a:avLst/>
          </a:prstGeom>
        </p:spPr>
      </p:pic>
      <p:graphicFrame>
        <p:nvGraphicFramePr>
          <p:cNvPr id="5" name="Object 11">
            <a:extLst>
              <a:ext uri="{FF2B5EF4-FFF2-40B4-BE49-F238E27FC236}">
                <a16:creationId xmlns:a16="http://schemas.microsoft.com/office/drawing/2014/main" id="{25298213-5DAC-1DA6-696C-8645BBFD3D04}"/>
              </a:ext>
            </a:extLst>
          </p:cNvPr>
          <p:cNvGraphicFramePr>
            <a:graphicFrameLocks noChangeAspect="1"/>
          </p:cNvGraphicFramePr>
          <p:nvPr>
            <p:extLst>
              <p:ext uri="{D42A27DB-BD31-4B8C-83A1-F6EECF244321}">
                <p14:modId xmlns:p14="http://schemas.microsoft.com/office/powerpoint/2010/main" val="2043061382"/>
              </p:ext>
            </p:extLst>
          </p:nvPr>
        </p:nvGraphicFramePr>
        <p:xfrm>
          <a:off x="9624392" y="6009580"/>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25298213-5DAC-1DA6-696C-8645BBFD3D04}"/>
                          </a:ext>
                        </a:extLst>
                      </p:cNvPr>
                      <p:cNvPicPr>
                        <a:picLocks noChangeAspect="1" noChangeArrowheads="1"/>
                      </p:cNvPicPr>
                      <p:nvPr/>
                    </p:nvPicPr>
                    <p:blipFill>
                      <a:blip r:embed="rId5"/>
                      <a:srcRect/>
                      <a:stretch>
                        <a:fillRect/>
                      </a:stretch>
                    </p:blipFill>
                    <p:spPr bwMode="auto">
                      <a:xfrm>
                        <a:off x="9624392" y="600958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6699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430000" y="6112829"/>
            <a:ext cx="533400" cy="36258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FF93E3-ACF3-406E-B33E-D70E6430E5B6}" type="slidenum">
              <a:rPr kumimoji="0" lang="en-US" alt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62C13E38-EA8A-D714-C9CD-06F986657D7A}"/>
              </a:ext>
            </a:extLst>
          </p:cNvPr>
          <p:cNvSpPr txBox="1"/>
          <p:nvPr/>
        </p:nvSpPr>
        <p:spPr>
          <a:xfrm>
            <a:off x="152400" y="213531"/>
            <a:ext cx="1188719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COST/STRI FY2024 State and Local Business Tax Burden Study</a:t>
            </a:r>
          </a:p>
        </p:txBody>
      </p:sp>
      <p:cxnSp>
        <p:nvCxnSpPr>
          <p:cNvPr id="2" name="Straight Connector 1">
            <a:extLst>
              <a:ext uri="{FF2B5EF4-FFF2-40B4-BE49-F238E27FC236}">
                <a16:creationId xmlns:a16="http://schemas.microsoft.com/office/drawing/2014/main" id="{0C943737-1B9F-59B9-8CE8-13173CE957B5}"/>
              </a:ext>
            </a:extLst>
          </p:cNvPr>
          <p:cNvCxnSpPr/>
          <p:nvPr/>
        </p:nvCxnSpPr>
        <p:spPr>
          <a:xfrm>
            <a:off x="1284066" y="92303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CE3D09A-CC95-24C2-63D7-9AF6251F0335}"/>
              </a:ext>
            </a:extLst>
          </p:cNvPr>
          <p:cNvPicPr>
            <a:picLocks noChangeAspect="1"/>
          </p:cNvPicPr>
          <p:nvPr/>
        </p:nvPicPr>
        <p:blipFill>
          <a:blip r:embed="rId2"/>
          <a:stretch>
            <a:fillRect/>
          </a:stretch>
        </p:blipFill>
        <p:spPr>
          <a:xfrm>
            <a:off x="4261248" y="1124744"/>
            <a:ext cx="4012596" cy="5169377"/>
          </a:xfrm>
          <a:prstGeom prst="rect">
            <a:avLst/>
          </a:prstGeom>
        </p:spPr>
      </p:pic>
      <p:graphicFrame>
        <p:nvGraphicFramePr>
          <p:cNvPr id="4" name="Object 11">
            <a:extLst>
              <a:ext uri="{FF2B5EF4-FFF2-40B4-BE49-F238E27FC236}">
                <a16:creationId xmlns:a16="http://schemas.microsoft.com/office/drawing/2014/main" id="{247634C7-B268-C8B1-ED6A-50C6865935F2}"/>
              </a:ext>
            </a:extLst>
          </p:cNvPr>
          <p:cNvGraphicFramePr>
            <a:graphicFrameLocks noChangeAspect="1"/>
          </p:cNvGraphicFramePr>
          <p:nvPr>
            <p:extLst>
              <p:ext uri="{D42A27DB-BD31-4B8C-83A1-F6EECF244321}">
                <p14:modId xmlns:p14="http://schemas.microsoft.com/office/powerpoint/2010/main" val="3564242013"/>
              </p:ext>
            </p:extLst>
          </p:nvPr>
        </p:nvGraphicFramePr>
        <p:xfrm>
          <a:off x="9240400" y="6021288"/>
          <a:ext cx="2760256"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4" name="Object 11">
                        <a:extLst>
                          <a:ext uri="{FF2B5EF4-FFF2-40B4-BE49-F238E27FC236}">
                            <a16:creationId xmlns:a16="http://schemas.microsoft.com/office/drawing/2014/main" id="{247634C7-B268-C8B1-ED6A-50C6865935F2}"/>
                          </a:ext>
                        </a:extLst>
                      </p:cNvPr>
                      <p:cNvPicPr>
                        <a:picLocks noChangeAspect="1" noChangeArrowheads="1"/>
                      </p:cNvPicPr>
                      <p:nvPr/>
                    </p:nvPicPr>
                    <p:blipFill>
                      <a:blip r:embed="rId4"/>
                      <a:srcRect/>
                      <a:stretch>
                        <a:fillRect/>
                      </a:stretch>
                    </p:blipFill>
                    <p:spPr bwMode="auto">
                      <a:xfrm>
                        <a:off x="9240400" y="6021288"/>
                        <a:ext cx="2760256"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08719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25">
            <a:extLst>
              <a:ext uri="{FF2B5EF4-FFF2-40B4-BE49-F238E27FC236}">
                <a16:creationId xmlns:a16="http://schemas.microsoft.com/office/drawing/2014/main" id="{7D3FF442-EA3E-C2D2-6892-089E0D576A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396" y="477435"/>
            <a:ext cx="10873208" cy="5903130"/>
          </a:xfrm>
          <a:prstGeom prst="rect">
            <a:avLst/>
          </a:prstGeom>
        </p:spPr>
      </p:pic>
      <p:graphicFrame>
        <p:nvGraphicFramePr>
          <p:cNvPr id="5" name="Object 11">
            <a:extLst>
              <a:ext uri="{FF2B5EF4-FFF2-40B4-BE49-F238E27FC236}">
                <a16:creationId xmlns:a16="http://schemas.microsoft.com/office/drawing/2014/main" id="{AD70E34A-9FF5-C6A5-CE25-158FEAF0D482}"/>
              </a:ext>
            </a:extLst>
          </p:cNvPr>
          <p:cNvGraphicFramePr>
            <a:graphicFrameLocks noChangeAspect="1"/>
          </p:cNvGraphicFramePr>
          <p:nvPr>
            <p:extLst>
              <p:ext uri="{D42A27DB-BD31-4B8C-83A1-F6EECF244321}">
                <p14:modId xmlns:p14="http://schemas.microsoft.com/office/powerpoint/2010/main" val="1662777139"/>
              </p:ext>
            </p:extLst>
          </p:nvPr>
        </p:nvGraphicFramePr>
        <p:xfrm>
          <a:off x="9703161" y="5986798"/>
          <a:ext cx="2460104"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AD70E34A-9FF5-C6A5-CE25-158FEAF0D482}"/>
                          </a:ext>
                        </a:extLst>
                      </p:cNvPr>
                      <p:cNvPicPr>
                        <a:picLocks noChangeAspect="1" noChangeArrowheads="1"/>
                      </p:cNvPicPr>
                      <p:nvPr/>
                    </p:nvPicPr>
                    <p:blipFill>
                      <a:blip r:embed="rId5"/>
                      <a:srcRect/>
                      <a:stretch>
                        <a:fillRect/>
                      </a:stretch>
                    </p:blipFill>
                    <p:spPr bwMode="auto">
                      <a:xfrm>
                        <a:off x="9703161" y="5986798"/>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34576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838200" y="2981519"/>
            <a:ext cx="10515600" cy="894961"/>
          </a:xfrm>
        </p:spPr>
        <p:txBody>
          <a:bodyPr/>
          <a:lstStyle/>
          <a:p>
            <a:pPr marL="0" indent="0" algn="ctr">
              <a:buNone/>
            </a:pPr>
            <a:r>
              <a:rPr lang="en-US" altLang="en-US" sz="4400" b="1" dirty="0">
                <a:latin typeface="Arial" panose="020B0604020202020204" pitchFamily="34" charset="0"/>
                <a:cs typeface="Arial" panose="020B0604020202020204" pitchFamily="34" charset="0"/>
              </a:rPr>
              <a:t>COST’s Property Tax Scorecard</a:t>
            </a:r>
          </a:p>
        </p:txBody>
      </p:sp>
      <p:graphicFrame>
        <p:nvGraphicFramePr>
          <p:cNvPr id="5" name="Object 11">
            <a:extLst>
              <a:ext uri="{FF2B5EF4-FFF2-40B4-BE49-F238E27FC236}">
                <a16:creationId xmlns:a16="http://schemas.microsoft.com/office/drawing/2014/main" id="{96A1C2A8-2FFD-57F0-1F69-00C0F2CB3D54}"/>
              </a:ext>
            </a:extLst>
          </p:cNvPr>
          <p:cNvGraphicFramePr>
            <a:graphicFrameLocks noChangeAspect="1"/>
          </p:cNvGraphicFramePr>
          <p:nvPr>
            <p:extLst>
              <p:ext uri="{D42A27DB-BD31-4B8C-83A1-F6EECF244321}">
                <p14:modId xmlns:p14="http://schemas.microsoft.com/office/powerpoint/2010/main" val="3625503154"/>
              </p:ext>
            </p:extLst>
          </p:nvPr>
        </p:nvGraphicFramePr>
        <p:xfrm>
          <a:off x="9595937" y="6044657"/>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5" name="Object 11">
                        <a:extLst>
                          <a:ext uri="{FF2B5EF4-FFF2-40B4-BE49-F238E27FC236}">
                            <a16:creationId xmlns:a16="http://schemas.microsoft.com/office/drawing/2014/main" id="{96A1C2A8-2FFD-57F0-1F69-00C0F2CB3D54}"/>
                          </a:ext>
                        </a:extLst>
                      </p:cNvPr>
                      <p:cNvPicPr>
                        <a:picLocks noChangeAspect="1" noChangeArrowheads="1"/>
                      </p:cNvPicPr>
                      <p:nvPr/>
                    </p:nvPicPr>
                    <p:blipFill>
                      <a:blip r:embed="rId3"/>
                      <a:srcRect/>
                      <a:stretch>
                        <a:fillRect/>
                      </a:stretch>
                    </p:blipFill>
                    <p:spPr bwMode="auto">
                      <a:xfrm>
                        <a:off x="9595937" y="604465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3452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152650" y="539445"/>
            <a:ext cx="7886700" cy="709960"/>
          </a:xfrm>
        </p:spPr>
        <p:txBody>
          <a:bodyPr>
            <a:normAutofit fontScale="90000"/>
          </a:bodyPr>
          <a:lstStyle/>
          <a:p>
            <a:pPr eaLnBrk="1" hangingPunct="1"/>
            <a:r>
              <a:rPr lang="en-US" sz="3600" b="1" dirty="0">
                <a:latin typeface="Arial" panose="020B0604020202020204" pitchFamily="34" charset="0"/>
                <a:cs typeface="Arial" panose="020B0604020202020204" pitchFamily="34" charset="0"/>
              </a:rPr>
              <a:t>COST/IPTI – Good Administrative Practices</a:t>
            </a:r>
            <a:endParaRPr lang="en-US" altLang="en-US" sz="3600" b="1"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695400" y="1700808"/>
            <a:ext cx="10801200" cy="4495354"/>
          </a:xfrm>
        </p:spPr>
        <p:txBody>
          <a:bodyPr>
            <a:normAutofit/>
          </a:bodyPr>
          <a:lstStyle/>
          <a:p>
            <a:pPr marL="342900" indent="-342900"/>
            <a:r>
              <a:rPr lang="en-US" sz="2400" dirty="0">
                <a:latin typeface="Arial" panose="020B0604020202020204" pitchFamily="34" charset="0"/>
                <a:cs typeface="Arial" panose="020B0604020202020204" pitchFamily="34" charset="0"/>
              </a:rPr>
              <a:t>COST &amp; IPTI have issued two scorecards on international property tax administration (initial COST Scorecard only on US property tax administration)</a:t>
            </a:r>
          </a:p>
          <a:p>
            <a:pPr marL="342900" indent="-342900"/>
            <a:r>
              <a:rPr lang="en-US" sz="2400" dirty="0">
                <a:latin typeface="Arial" panose="020B0604020202020204" pitchFamily="34" charset="0"/>
                <a:cs typeface="Arial" panose="020B0604020202020204" pitchFamily="34" charset="0"/>
              </a:rPr>
              <a:t>Focus is primarily on using objective criteria of important property tax administration with bias towards issues of concern with business taxpayers</a:t>
            </a:r>
          </a:p>
          <a:p>
            <a:pPr marL="342900" indent="-342900"/>
            <a:r>
              <a:rPr lang="en-US" sz="2400" b="1" dirty="0">
                <a:latin typeface="Arial" panose="020B0604020202020204" pitchFamily="34" charset="0"/>
                <a:cs typeface="Arial" panose="020B0604020202020204" pitchFamily="34" charset="0"/>
              </a:rPr>
              <a:t>Grading is for comparison purposes</a:t>
            </a:r>
          </a:p>
          <a:p>
            <a:pPr marL="800100" lvl="1" indent="-342900"/>
            <a:r>
              <a:rPr lang="en-US" dirty="0">
                <a:latin typeface="Arial" panose="020B0604020202020204" pitchFamily="34" charset="0"/>
                <a:cs typeface="Arial" panose="020B0604020202020204" pitchFamily="34" charset="0"/>
              </a:rPr>
              <a:t>It is acknowledged and understood, especially in the U.S. that property tax administration can vary significantly locality by locality – in general, to the extent a state allows a locality to use what is considered a poor administrative practice – that was used as the scoring basis even though all the localities in a jurisdiction may not use that practice</a:t>
            </a:r>
          </a:p>
          <a:p>
            <a:pPr marL="342900" indent="-342900"/>
            <a:r>
              <a:rPr lang="en-US" sz="2400" dirty="0">
                <a:latin typeface="Arial" panose="020B0604020202020204" pitchFamily="34" charset="0"/>
                <a:cs typeface="Arial" panose="020B0604020202020204" pitchFamily="34" charset="0"/>
              </a:rPr>
              <a:t>Tax rates, other than disparate rates/valuations, not evaluated</a:t>
            </a:r>
          </a:p>
          <a:p>
            <a:pPr eaLnBrk="1" hangingPunct="1"/>
            <a:endParaRPr lang="en-US" altLang="en-US" sz="2400" dirty="0"/>
          </a:p>
        </p:txBody>
      </p:sp>
      <p:graphicFrame>
        <p:nvGraphicFramePr>
          <p:cNvPr id="4" name="Object 11">
            <a:extLst>
              <a:ext uri="{FF2B5EF4-FFF2-40B4-BE49-F238E27FC236}">
                <a16:creationId xmlns:a16="http://schemas.microsoft.com/office/drawing/2014/main" id="{25F05567-32DA-D644-DC0E-91683B0B4003}"/>
              </a:ext>
            </a:extLst>
          </p:cNvPr>
          <p:cNvGraphicFramePr>
            <a:graphicFrameLocks noChangeAspect="1"/>
          </p:cNvGraphicFramePr>
          <p:nvPr>
            <p:extLst>
              <p:ext uri="{D42A27DB-BD31-4B8C-83A1-F6EECF244321}">
                <p14:modId xmlns:p14="http://schemas.microsoft.com/office/powerpoint/2010/main" val="1519307286"/>
              </p:ext>
            </p:extLst>
          </p:nvPr>
        </p:nvGraphicFramePr>
        <p:xfrm>
          <a:off x="9540970" y="6035501"/>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25F05567-32DA-D644-DC0E-91683B0B4003}"/>
                          </a:ext>
                        </a:extLst>
                      </p:cNvPr>
                      <p:cNvPicPr>
                        <a:picLocks noChangeAspect="1" noChangeArrowheads="1"/>
                      </p:cNvPicPr>
                      <p:nvPr/>
                    </p:nvPicPr>
                    <p:blipFill>
                      <a:blip r:embed="rId3"/>
                      <a:srcRect/>
                      <a:stretch>
                        <a:fillRect/>
                      </a:stretch>
                    </p:blipFill>
                    <p:spPr bwMode="auto">
                      <a:xfrm>
                        <a:off x="9540970" y="6035501"/>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8336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152650" y="377837"/>
            <a:ext cx="7886700" cy="606399"/>
          </a:xfrm>
        </p:spPr>
        <p:txBody>
          <a:bodyPr>
            <a:normAutofit fontScale="90000"/>
          </a:bodyPr>
          <a:lstStyle/>
          <a:p>
            <a:pPr eaLnBrk="1" hangingPunct="1"/>
            <a:r>
              <a:rPr lang="en-US" sz="3600" b="1" dirty="0">
                <a:latin typeface="Arial" panose="020B0604020202020204" pitchFamily="34" charset="0"/>
                <a:cs typeface="Arial" panose="020B0604020202020204" pitchFamily="34" charset="0"/>
              </a:rPr>
              <a:t>Best Practices Criteria – Three Buckets</a:t>
            </a:r>
            <a:endParaRPr lang="en-US" altLang="en-US" sz="3600" b="1"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433569" y="1340614"/>
            <a:ext cx="10297144" cy="4351338"/>
          </a:xfrm>
        </p:spPr>
        <p:txBody>
          <a:bodyPr>
            <a:normAutofit fontScale="92500" lnSpcReduction="10000"/>
          </a:bodyPr>
          <a:lstStyle/>
          <a:p>
            <a:pPr marL="342900" indent="-342900"/>
            <a:r>
              <a:rPr lang="en-US" sz="2000" b="1" dirty="0">
                <a:latin typeface="Arial" panose="020B0604020202020204" pitchFamily="34" charset="0"/>
                <a:cs typeface="Arial" panose="020B0604020202020204" pitchFamily="34" charset="0"/>
              </a:rPr>
              <a:t>Transparency</a:t>
            </a:r>
          </a:p>
          <a:p>
            <a:pPr marL="800100" lvl="1" indent="-342900"/>
            <a:r>
              <a:rPr lang="en-US" sz="2000" dirty="0">
                <a:solidFill>
                  <a:schemeClr val="tx1">
                    <a:lumMod val="50000"/>
                  </a:schemeClr>
                </a:solidFill>
                <a:latin typeface="Arial" panose="020B0604020202020204" pitchFamily="34" charset="0"/>
                <a:cs typeface="Arial" panose="020B0604020202020204" pitchFamily="34" charset="0"/>
              </a:rPr>
              <a:t>Laws adequately explained on website</a:t>
            </a:r>
          </a:p>
          <a:p>
            <a:pPr marL="800100" lvl="1" indent="-342900"/>
            <a:r>
              <a:rPr lang="en-US" sz="2000" dirty="0">
                <a:solidFill>
                  <a:schemeClr val="tx1">
                    <a:lumMod val="50000"/>
                  </a:schemeClr>
                </a:solidFill>
                <a:latin typeface="Arial" panose="020B0604020202020204" pitchFamily="34" charset="0"/>
                <a:cs typeface="Arial" panose="020B0604020202020204" pitchFamily="34" charset="0"/>
              </a:rPr>
              <a:t>Adequate notice of proposed valuation</a:t>
            </a:r>
          </a:p>
          <a:p>
            <a:pPr marL="800100" lvl="1" indent="-342900"/>
            <a:r>
              <a:rPr lang="en-US" sz="2000" dirty="0">
                <a:solidFill>
                  <a:schemeClr val="tx1">
                    <a:lumMod val="50000"/>
                  </a:schemeClr>
                </a:solidFill>
                <a:latin typeface="Arial" panose="020B0604020202020204" pitchFamily="34" charset="0"/>
                <a:cs typeface="Arial" panose="020B0604020202020204" pitchFamily="34" charset="0"/>
              </a:rPr>
              <a:t>Ability to compare values placed on other properties</a:t>
            </a:r>
          </a:p>
          <a:p>
            <a:pPr marL="800100" lvl="1" indent="-342900"/>
            <a:r>
              <a:rPr lang="en-US" sz="2000" dirty="0">
                <a:solidFill>
                  <a:schemeClr val="tx1">
                    <a:lumMod val="50000"/>
                  </a:schemeClr>
                </a:solidFill>
                <a:latin typeface="Arial" panose="020B0604020202020204" pitchFamily="34" charset="0"/>
                <a:cs typeface="Arial" panose="020B0604020202020204" pitchFamily="34" charset="0"/>
              </a:rPr>
              <a:t>No disclosure of income and expenses</a:t>
            </a:r>
          </a:p>
          <a:p>
            <a:pPr marL="800100" lvl="1" indent="-342900"/>
            <a:r>
              <a:rPr lang="en-US" sz="2000" dirty="0">
                <a:solidFill>
                  <a:schemeClr val="tx1">
                    <a:lumMod val="50000"/>
                  </a:schemeClr>
                </a:solidFill>
                <a:latin typeface="Arial" panose="020B0604020202020204" pitchFamily="34" charset="0"/>
                <a:cs typeface="Arial" panose="020B0604020202020204" pitchFamily="34" charset="0"/>
              </a:rPr>
              <a:t>Frequent revaluations</a:t>
            </a:r>
          </a:p>
          <a:p>
            <a:pPr marL="342900" indent="-342900"/>
            <a:r>
              <a:rPr lang="en-US" sz="2000" b="1" dirty="0">
                <a:solidFill>
                  <a:schemeClr val="tx1">
                    <a:lumMod val="50000"/>
                  </a:schemeClr>
                </a:solidFill>
                <a:latin typeface="Arial" panose="020B0604020202020204" pitchFamily="34" charset="0"/>
                <a:cs typeface="Arial" panose="020B0604020202020204" pitchFamily="34" charset="0"/>
              </a:rPr>
              <a:t>Consistency</a:t>
            </a:r>
          </a:p>
          <a:p>
            <a:pPr marL="800100" lvl="1" indent="-342900"/>
            <a:r>
              <a:rPr lang="en-US" sz="2000" dirty="0">
                <a:solidFill>
                  <a:schemeClr val="tx1">
                    <a:lumMod val="50000"/>
                  </a:schemeClr>
                </a:solidFill>
                <a:latin typeface="Arial" panose="020B0604020202020204" pitchFamily="34" charset="0"/>
                <a:cs typeface="Arial" panose="020B0604020202020204" pitchFamily="34" charset="0"/>
              </a:rPr>
              <a:t>Tax forms, assessment ratios, training</a:t>
            </a:r>
          </a:p>
          <a:p>
            <a:pPr marL="800100" lvl="1" indent="-342900"/>
            <a:r>
              <a:rPr lang="en-US" sz="2000" dirty="0">
                <a:solidFill>
                  <a:schemeClr val="tx1">
                    <a:lumMod val="50000"/>
                  </a:schemeClr>
                </a:solidFill>
                <a:latin typeface="Arial" panose="020B0604020202020204" pitchFamily="34" charset="0"/>
                <a:cs typeface="Arial" panose="020B0604020202020204" pitchFamily="34" charset="0"/>
              </a:rPr>
              <a:t>Centralized oversight of local assessors' practices </a:t>
            </a:r>
          </a:p>
          <a:p>
            <a:pPr marL="342900" indent="-342900"/>
            <a:r>
              <a:rPr lang="en-US" sz="2000" b="1" dirty="0">
                <a:solidFill>
                  <a:schemeClr val="tx1">
                    <a:lumMod val="50000"/>
                  </a:schemeClr>
                </a:solidFill>
                <a:latin typeface="Arial" panose="020B0604020202020204" pitchFamily="34" charset="0"/>
                <a:cs typeface="Arial" panose="020B0604020202020204" pitchFamily="34" charset="0"/>
              </a:rPr>
              <a:t>Procedural Fairness</a:t>
            </a:r>
          </a:p>
          <a:p>
            <a:pPr marL="800100" lvl="1" indent="-342900"/>
            <a:r>
              <a:rPr lang="en-US" sz="1900" dirty="0">
                <a:solidFill>
                  <a:schemeClr val="tx1">
                    <a:lumMod val="50000"/>
                  </a:schemeClr>
                </a:solidFill>
                <a:latin typeface="Arial" panose="020B0604020202020204" pitchFamily="34" charset="0"/>
                <a:cs typeface="Arial" panose="020B0604020202020204" pitchFamily="34" charset="0"/>
              </a:rPr>
              <a:t>Sufficient time for taxpayers to file appeals</a:t>
            </a:r>
          </a:p>
          <a:p>
            <a:pPr marL="800100" lvl="1" indent="-342900"/>
            <a:r>
              <a:rPr lang="en-US" sz="1900" dirty="0">
                <a:solidFill>
                  <a:schemeClr val="tx1">
                    <a:lumMod val="50000"/>
                  </a:schemeClr>
                </a:solidFill>
                <a:latin typeface="Arial" panose="020B0604020202020204" pitchFamily="34" charset="0"/>
                <a:cs typeface="Arial" panose="020B0604020202020204" pitchFamily="34" charset="0"/>
              </a:rPr>
              <a:t>Balanced burden of proof review before independent arbiter</a:t>
            </a:r>
          </a:p>
          <a:p>
            <a:pPr marL="800100" lvl="1" indent="-342900"/>
            <a:r>
              <a:rPr lang="en-US" sz="1900" dirty="0">
                <a:solidFill>
                  <a:schemeClr val="tx1">
                    <a:lumMod val="50000"/>
                  </a:schemeClr>
                </a:solidFill>
                <a:latin typeface="Arial" panose="020B0604020202020204" pitchFamily="34" charset="0"/>
                <a:cs typeface="Arial" panose="020B0604020202020204" pitchFamily="34" charset="0"/>
              </a:rPr>
              <a:t>Ability to partially pay disputed tax</a:t>
            </a:r>
          </a:p>
          <a:p>
            <a:pPr marL="800100" lvl="1" indent="-342900"/>
            <a:r>
              <a:rPr lang="en-US" sz="1900" dirty="0">
                <a:solidFill>
                  <a:schemeClr val="tx1">
                    <a:lumMod val="50000"/>
                  </a:schemeClr>
                </a:solidFill>
                <a:latin typeface="Arial" panose="020B0604020202020204" pitchFamily="34" charset="0"/>
                <a:cs typeface="Arial" panose="020B0604020202020204" pitchFamily="34" charset="0"/>
              </a:rPr>
              <a:t>Interest rate paid on refunds matches rate on underpayments</a:t>
            </a:r>
          </a:p>
          <a:p>
            <a:pPr eaLnBrk="1" hangingPunct="1"/>
            <a:endParaRPr lang="en-US" altLang="en-US" sz="2000" dirty="0"/>
          </a:p>
        </p:txBody>
      </p:sp>
      <p:graphicFrame>
        <p:nvGraphicFramePr>
          <p:cNvPr id="4" name="Object 11">
            <a:extLst>
              <a:ext uri="{FF2B5EF4-FFF2-40B4-BE49-F238E27FC236}">
                <a16:creationId xmlns:a16="http://schemas.microsoft.com/office/drawing/2014/main" id="{5C87CE5E-8F42-C223-5974-17292FC7D2F3}"/>
              </a:ext>
            </a:extLst>
          </p:cNvPr>
          <p:cNvGraphicFramePr>
            <a:graphicFrameLocks noChangeAspect="1"/>
          </p:cNvGraphicFramePr>
          <p:nvPr>
            <p:extLst>
              <p:ext uri="{D42A27DB-BD31-4B8C-83A1-F6EECF244321}">
                <p14:modId xmlns:p14="http://schemas.microsoft.com/office/powerpoint/2010/main" val="4097333512"/>
              </p:ext>
            </p:extLst>
          </p:nvPr>
        </p:nvGraphicFramePr>
        <p:xfrm>
          <a:off x="9468544" y="6048330"/>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5C87CE5E-8F42-C223-5974-17292FC7D2F3}"/>
                          </a:ext>
                        </a:extLst>
                      </p:cNvPr>
                      <p:cNvPicPr>
                        <a:picLocks noChangeAspect="1" noChangeArrowheads="1"/>
                      </p:cNvPicPr>
                      <p:nvPr/>
                    </p:nvPicPr>
                    <p:blipFill>
                      <a:blip r:embed="rId3"/>
                      <a:srcRect/>
                      <a:stretch>
                        <a:fillRect/>
                      </a:stretch>
                    </p:blipFill>
                    <p:spPr bwMode="auto">
                      <a:xfrm>
                        <a:off x="9468544" y="604833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66853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0EFFC1-5228-4641-9833-E29CC4B9E5D4}"/>
              </a:ext>
            </a:extLst>
          </p:cNvPr>
          <p:cNvGrpSpPr/>
          <p:nvPr/>
        </p:nvGrpSpPr>
        <p:grpSpPr>
          <a:xfrm>
            <a:off x="9074393" y="4181941"/>
            <a:ext cx="2465128" cy="1456929"/>
            <a:chOff x="9303248" y="3925726"/>
            <a:chExt cx="2465128" cy="1456929"/>
          </a:xfrm>
        </p:grpSpPr>
        <p:pic>
          <p:nvPicPr>
            <p:cNvPr id="120" name="Picture 119">
              <a:extLst>
                <a:ext uri="{FF2B5EF4-FFF2-40B4-BE49-F238E27FC236}">
                  <a16:creationId xmlns:a16="http://schemas.microsoft.com/office/drawing/2014/main" id="{239CA49D-2AE5-4FBA-9413-26B45B35D3CF}"/>
                </a:ext>
              </a:extLst>
            </p:cNvPr>
            <p:cNvPicPr>
              <a:picLocks noChangeAspect="1"/>
            </p:cNvPicPr>
            <p:nvPr/>
          </p:nvPicPr>
          <p:blipFill>
            <a:blip r:embed="rId2"/>
            <a:stretch>
              <a:fillRect/>
            </a:stretch>
          </p:blipFill>
          <p:spPr>
            <a:xfrm>
              <a:off x="9303248" y="4183110"/>
              <a:ext cx="2465128" cy="1199545"/>
            </a:xfrm>
            <a:prstGeom prst="rect">
              <a:avLst/>
            </a:prstGeom>
          </p:spPr>
        </p:pic>
        <p:sp>
          <p:nvSpPr>
            <p:cNvPr id="121" name="Rectangle 8">
              <a:extLst>
                <a:ext uri="{FF2B5EF4-FFF2-40B4-BE49-F238E27FC236}">
                  <a16:creationId xmlns:a16="http://schemas.microsoft.com/office/drawing/2014/main" id="{96EE7DED-BA52-4D87-980A-6CE6EC0BEB1E}"/>
                </a:ext>
              </a:extLst>
            </p:cNvPr>
            <p:cNvSpPr>
              <a:spLocks noChangeArrowheads="1"/>
            </p:cNvSpPr>
            <p:nvPr/>
          </p:nvSpPr>
          <p:spPr bwMode="auto">
            <a:xfrm>
              <a:off x="10257407" y="3925726"/>
              <a:ext cx="556809" cy="335119"/>
            </a:xfrm>
            <a:prstGeom prst="rect">
              <a:avLst/>
            </a:prstGeom>
            <a:solidFill>
              <a:srgbClr val="FFC000"/>
            </a:solidFill>
            <a:ln w="12700">
              <a:solidFill>
                <a:srgbClr val="000000"/>
              </a:solidFill>
              <a:miter lim="800000"/>
              <a:headEnd/>
              <a:tailEnd/>
            </a:ln>
          </p:spPr>
          <p:txBody>
            <a:bodyPr wrap="square" lIns="120636" tIns="59259" rIns="120636" bIns="59259">
              <a:spAutoFit/>
            </a:bodyPr>
            <a:lstStyle/>
            <a:p>
              <a:pPr algn="ctr" defTabSz="457200" eaLnBrk="1" fontAlgn="auto" hangingPunct="1">
                <a:spcBef>
                  <a:spcPts val="0"/>
                </a:spcBef>
                <a:spcAft>
                  <a:spcPts val="0"/>
                </a:spcAft>
                <a:defRPr/>
              </a:pPr>
              <a:r>
                <a:rPr lang="en-US" sz="1400" b="1" dirty="0">
                  <a:solidFill>
                    <a:srgbClr val="000000"/>
                  </a:solidFill>
                  <a:latin typeface="Calibri" panose="020F0502020204030204" pitchFamily="34" charset="0"/>
                  <a:cs typeface="Calibri" panose="020F0502020204030204" pitchFamily="34" charset="0"/>
                </a:rPr>
                <a:t>PR</a:t>
              </a:r>
            </a:p>
          </p:txBody>
        </p:sp>
        <p:sp>
          <p:nvSpPr>
            <p:cNvPr id="122" name="Line 16" descr="10%">
              <a:extLst>
                <a:ext uri="{FF2B5EF4-FFF2-40B4-BE49-F238E27FC236}">
                  <a16:creationId xmlns:a16="http://schemas.microsoft.com/office/drawing/2014/main" id="{6FD34E2E-72EF-4B4A-8B9B-BC1135359537}"/>
                </a:ext>
              </a:extLst>
            </p:cNvPr>
            <p:cNvSpPr>
              <a:spLocks noChangeShapeType="1"/>
            </p:cNvSpPr>
            <p:nvPr/>
          </p:nvSpPr>
          <p:spPr bwMode="auto">
            <a:xfrm flipV="1">
              <a:off x="10256107" y="4260845"/>
              <a:ext cx="213643" cy="229494"/>
            </a:xfrm>
            <a:prstGeom prst="line">
              <a:avLst/>
            </a:prstGeom>
            <a:solidFill>
              <a:schemeClr val="accent1">
                <a:lumMod val="60000"/>
                <a:lumOff val="40000"/>
              </a:schemeClr>
            </a:solidFill>
            <a:ln w="12700">
              <a:solidFill>
                <a:srgbClr val="333333"/>
              </a:solidFill>
              <a:round/>
              <a:headEnd type="triangle" w="med" len="med"/>
              <a:tailEnd/>
            </a:ln>
          </p:spPr>
          <p:txBody>
            <a:bodyPr wrap="none" anchor="ctr"/>
            <a:lstStyle/>
            <a:p>
              <a:pPr defTabSz="457200" eaLnBrk="1" fontAlgn="auto" hangingPunct="1">
                <a:spcBef>
                  <a:spcPts val="0"/>
                </a:spcBef>
                <a:spcAft>
                  <a:spcPts val="0"/>
                </a:spcAft>
                <a:defRPr/>
              </a:pPr>
              <a:endParaRPr lang="en-US" sz="1600" dirty="0">
                <a:solidFill>
                  <a:prstClr val="black"/>
                </a:solidFill>
                <a:latin typeface="Avenir Next P for BBG" panose="020B0503020202020204"/>
                <a:cs typeface="Arial" charset="0"/>
              </a:endParaRPr>
            </a:p>
          </p:txBody>
        </p:sp>
      </p:grpSp>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295626" y="72790"/>
            <a:ext cx="7886700" cy="796054"/>
          </a:xfrm>
        </p:spPr>
        <p:txBody>
          <a:bodyPr>
            <a:normAutofit fontScale="90000"/>
          </a:bodyPr>
          <a:lstStyle/>
          <a:p>
            <a:pPr eaLnBrk="1" hangingPunct="1"/>
            <a:r>
              <a:rPr lang="en-US" sz="2800" b="1" dirty="0">
                <a:latin typeface="Arial" panose="020B0604020202020204" pitchFamily="34" charset="0"/>
                <a:cs typeface="Arial" panose="020B0604020202020204" pitchFamily="34" charset="0"/>
              </a:rPr>
              <a:t>Overall Grades for U.S. States and Puerto Rico</a:t>
            </a:r>
            <a:endParaRPr lang="en-US" altLang="en-US" sz="28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9747B2C-93C0-445D-A503-A064EFC04E5E}"/>
              </a:ext>
            </a:extLst>
          </p:cNvPr>
          <p:cNvGrpSpPr/>
          <p:nvPr/>
        </p:nvGrpSpPr>
        <p:grpSpPr>
          <a:xfrm>
            <a:off x="1463270" y="1129126"/>
            <a:ext cx="9265460" cy="4599747"/>
            <a:chOff x="2003425" y="2362200"/>
            <a:chExt cx="5420513" cy="4059239"/>
          </a:xfrm>
        </p:grpSpPr>
        <p:sp>
          <p:nvSpPr>
            <p:cNvPr id="5" name="Freeform 4">
              <a:extLst>
                <a:ext uri="{FF2B5EF4-FFF2-40B4-BE49-F238E27FC236}">
                  <a16:creationId xmlns:a16="http://schemas.microsoft.com/office/drawing/2014/main" id="{DFD0E92C-4F84-4685-BB24-1B4AD672D931}"/>
                </a:ext>
              </a:extLst>
            </p:cNvPr>
            <p:cNvSpPr>
              <a:spLocks/>
            </p:cNvSpPr>
            <p:nvPr/>
          </p:nvSpPr>
          <p:spPr bwMode="auto">
            <a:xfrm>
              <a:off x="2667002" y="2362200"/>
              <a:ext cx="633413" cy="614362"/>
            </a:xfrm>
            <a:custGeom>
              <a:avLst/>
              <a:gdLst>
                <a:gd name="T0" fmla="*/ 2147483647 w 533"/>
                <a:gd name="T1" fmla="*/ 2147483647 h 387"/>
                <a:gd name="T2" fmla="*/ 2147483647 w 533"/>
                <a:gd name="T3" fmla="*/ 2147483647 h 387"/>
                <a:gd name="T4" fmla="*/ 2147483647 w 533"/>
                <a:gd name="T5" fmla="*/ 2147483647 h 387"/>
                <a:gd name="T6" fmla="*/ 2147483647 w 533"/>
                <a:gd name="T7" fmla="*/ 2147483647 h 387"/>
                <a:gd name="T8" fmla="*/ 2147483647 w 533"/>
                <a:gd name="T9" fmla="*/ 2147483647 h 387"/>
                <a:gd name="T10" fmla="*/ 0 w 533"/>
                <a:gd name="T11" fmla="*/ 2147483647 h 387"/>
                <a:gd name="T12" fmla="*/ 2147483647 w 533"/>
                <a:gd name="T13" fmla="*/ 2147483647 h 387"/>
                <a:gd name="T14" fmla="*/ 2147483647 w 533"/>
                <a:gd name="T15" fmla="*/ 2147483647 h 387"/>
                <a:gd name="T16" fmla="*/ 2147483647 w 533"/>
                <a:gd name="T17" fmla="*/ 2147483647 h 387"/>
                <a:gd name="T18" fmla="*/ 2147483647 w 533"/>
                <a:gd name="T19" fmla="*/ 2147483647 h 387"/>
                <a:gd name="T20" fmla="*/ 2147483647 w 533"/>
                <a:gd name="T21" fmla="*/ 2147483647 h 387"/>
                <a:gd name="T22" fmla="*/ 2147483647 w 533"/>
                <a:gd name="T23" fmla="*/ 2147483647 h 387"/>
                <a:gd name="T24" fmla="*/ 2147483647 w 533"/>
                <a:gd name="T25" fmla="*/ 2147483647 h 387"/>
                <a:gd name="T26" fmla="*/ 2147483647 w 533"/>
                <a:gd name="T27" fmla="*/ 2147483647 h 387"/>
                <a:gd name="T28" fmla="*/ 2147483647 w 533"/>
                <a:gd name="T29" fmla="*/ 2147483647 h 387"/>
                <a:gd name="T30" fmla="*/ 2147483647 w 533"/>
                <a:gd name="T31" fmla="*/ 2147483647 h 387"/>
                <a:gd name="T32" fmla="*/ 2147483647 w 533"/>
                <a:gd name="T33" fmla="*/ 2147483647 h 387"/>
                <a:gd name="T34" fmla="*/ 2147483647 w 533"/>
                <a:gd name="T35" fmla="*/ 0 h 387"/>
                <a:gd name="T36" fmla="*/ 2147483647 w 533"/>
                <a:gd name="T37" fmla="*/ 2147483647 h 387"/>
                <a:gd name="T38" fmla="*/ 2147483647 w 533"/>
                <a:gd name="T39" fmla="*/ 2147483647 h 387"/>
                <a:gd name="T40" fmla="*/ 2147483647 w 533"/>
                <a:gd name="T41" fmla="*/ 2147483647 h 387"/>
                <a:gd name="T42" fmla="*/ 2147483647 w 533"/>
                <a:gd name="T43" fmla="*/ 2147483647 h 387"/>
                <a:gd name="T44" fmla="*/ 2147483647 w 533"/>
                <a:gd name="T45" fmla="*/ 2147483647 h 387"/>
                <a:gd name="T46" fmla="*/ 2147483647 w 533"/>
                <a:gd name="T47" fmla="*/ 2147483647 h 387"/>
                <a:gd name="T48" fmla="*/ 2147483647 w 533"/>
                <a:gd name="T49" fmla="*/ 2147483647 h 387"/>
                <a:gd name="T50" fmla="*/ 2147483647 w 533"/>
                <a:gd name="T51" fmla="*/ 2147483647 h 387"/>
                <a:gd name="T52" fmla="*/ 2147483647 w 533"/>
                <a:gd name="T53" fmla="*/ 2147483647 h 387"/>
                <a:gd name="T54" fmla="*/ 2147483647 w 533"/>
                <a:gd name="T55" fmla="*/ 2147483647 h 387"/>
                <a:gd name="T56" fmla="*/ 2147483647 w 533"/>
                <a:gd name="T57" fmla="*/ 2147483647 h 387"/>
                <a:gd name="T58" fmla="*/ 2147483647 w 533"/>
                <a:gd name="T59" fmla="*/ 2147483647 h 387"/>
                <a:gd name="T60" fmla="*/ 2147483647 w 533"/>
                <a:gd name="T61" fmla="*/ 2147483647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9B5BF958-D92D-4D4A-8B61-C6D3FCA1E386}"/>
                </a:ext>
              </a:extLst>
            </p:cNvPr>
            <p:cNvSpPr>
              <a:spLocks/>
            </p:cNvSpPr>
            <p:nvPr/>
          </p:nvSpPr>
          <p:spPr bwMode="auto">
            <a:xfrm>
              <a:off x="2003425" y="4849814"/>
              <a:ext cx="1011238" cy="1458913"/>
            </a:xfrm>
            <a:custGeom>
              <a:avLst/>
              <a:gdLst>
                <a:gd name="T0" fmla="*/ 2147483647 w 849"/>
                <a:gd name="T1" fmla="*/ 2147483647 h 920"/>
                <a:gd name="T2" fmla="*/ 2147483647 w 849"/>
                <a:gd name="T3" fmla="*/ 2147483647 h 920"/>
                <a:gd name="T4" fmla="*/ 2147483647 w 849"/>
                <a:gd name="T5" fmla="*/ 2147483647 h 920"/>
                <a:gd name="T6" fmla="*/ 2147483647 w 849"/>
                <a:gd name="T7" fmla="*/ 2147483647 h 920"/>
                <a:gd name="T8" fmla="*/ 2147483647 w 849"/>
                <a:gd name="T9" fmla="*/ 2147483647 h 920"/>
                <a:gd name="T10" fmla="*/ 2147483647 w 849"/>
                <a:gd name="T11" fmla="*/ 2147483647 h 920"/>
                <a:gd name="T12" fmla="*/ 2147483647 w 849"/>
                <a:gd name="T13" fmla="*/ 2147483647 h 920"/>
                <a:gd name="T14" fmla="*/ 2147483647 w 849"/>
                <a:gd name="T15" fmla="*/ 2147483647 h 920"/>
                <a:gd name="T16" fmla="*/ 2147483647 w 849"/>
                <a:gd name="T17" fmla="*/ 2147483647 h 920"/>
                <a:gd name="T18" fmla="*/ 2147483647 w 849"/>
                <a:gd name="T19" fmla="*/ 2147483647 h 920"/>
                <a:gd name="T20" fmla="*/ 2147483647 w 849"/>
                <a:gd name="T21" fmla="*/ 2147483647 h 920"/>
                <a:gd name="T22" fmla="*/ 2147483647 w 849"/>
                <a:gd name="T23" fmla="*/ 2147483647 h 920"/>
                <a:gd name="T24" fmla="*/ 2147483647 w 849"/>
                <a:gd name="T25" fmla="*/ 2147483647 h 920"/>
                <a:gd name="T26" fmla="*/ 2147483647 w 849"/>
                <a:gd name="T27" fmla="*/ 2147483647 h 920"/>
                <a:gd name="T28" fmla="*/ 2147483647 w 849"/>
                <a:gd name="T29" fmla="*/ 2147483647 h 920"/>
                <a:gd name="T30" fmla="*/ 2147483647 w 849"/>
                <a:gd name="T31" fmla="*/ 2147483647 h 920"/>
                <a:gd name="T32" fmla="*/ 2147483647 w 849"/>
                <a:gd name="T33" fmla="*/ 2147483647 h 920"/>
                <a:gd name="T34" fmla="*/ 2147483647 w 849"/>
                <a:gd name="T35" fmla="*/ 2147483647 h 920"/>
                <a:gd name="T36" fmla="*/ 2147483647 w 849"/>
                <a:gd name="T37" fmla="*/ 2147483647 h 920"/>
                <a:gd name="T38" fmla="*/ 2147483647 w 849"/>
                <a:gd name="T39" fmla="*/ 2147483647 h 920"/>
                <a:gd name="T40" fmla="*/ 2147483647 w 849"/>
                <a:gd name="T41" fmla="*/ 2147483647 h 920"/>
                <a:gd name="T42" fmla="*/ 2147483647 w 849"/>
                <a:gd name="T43" fmla="*/ 2147483647 h 920"/>
                <a:gd name="T44" fmla="*/ 2147483647 w 849"/>
                <a:gd name="T45" fmla="*/ 2147483647 h 920"/>
                <a:gd name="T46" fmla="*/ 2147483647 w 849"/>
                <a:gd name="T47" fmla="*/ 2147483647 h 920"/>
                <a:gd name="T48" fmla="*/ 2147483647 w 849"/>
                <a:gd name="T49" fmla="*/ 2147483647 h 920"/>
                <a:gd name="T50" fmla="*/ 2147483647 w 849"/>
                <a:gd name="T51" fmla="*/ 2147483647 h 920"/>
                <a:gd name="T52" fmla="*/ 2147483647 w 849"/>
                <a:gd name="T53" fmla="*/ 2147483647 h 920"/>
                <a:gd name="T54" fmla="*/ 2147483647 w 849"/>
                <a:gd name="T55" fmla="*/ 2147483647 h 920"/>
                <a:gd name="T56" fmla="*/ 0 w 849"/>
                <a:gd name="T57" fmla="*/ 2147483647 h 920"/>
                <a:gd name="T58" fmla="*/ 2147483647 w 849"/>
                <a:gd name="T59" fmla="*/ 2147483647 h 920"/>
                <a:gd name="T60" fmla="*/ 2147483647 w 849"/>
                <a:gd name="T61" fmla="*/ 2147483647 h 920"/>
                <a:gd name="T62" fmla="*/ 2147483647 w 849"/>
                <a:gd name="T63" fmla="*/ 2147483647 h 920"/>
                <a:gd name="T64" fmla="*/ 2147483647 w 849"/>
                <a:gd name="T65" fmla="*/ 2147483647 h 920"/>
                <a:gd name="T66" fmla="*/ 2147483647 w 849"/>
                <a:gd name="T67" fmla="*/ 2147483647 h 920"/>
                <a:gd name="T68" fmla="*/ 2147483647 w 849"/>
                <a:gd name="T69" fmla="*/ 2147483647 h 920"/>
                <a:gd name="T70" fmla="*/ 2147483647 w 849"/>
                <a:gd name="T71" fmla="*/ 2147483647 h 920"/>
                <a:gd name="T72" fmla="*/ 2147483647 w 849"/>
                <a:gd name="T73" fmla="*/ 2147483647 h 920"/>
                <a:gd name="T74" fmla="*/ 2147483647 w 849"/>
                <a:gd name="T75" fmla="*/ 2147483647 h 920"/>
                <a:gd name="T76" fmla="*/ 2147483647 w 849"/>
                <a:gd name="T77" fmla="*/ 2147483647 h 920"/>
                <a:gd name="T78" fmla="*/ 2147483647 w 849"/>
                <a:gd name="T79" fmla="*/ 2147483647 h 920"/>
                <a:gd name="T80" fmla="*/ 2147483647 w 849"/>
                <a:gd name="T81" fmla="*/ 2147483647 h 920"/>
                <a:gd name="T82" fmla="*/ 2147483647 w 849"/>
                <a:gd name="T83" fmla="*/ 2147483647 h 920"/>
                <a:gd name="T84" fmla="*/ 2147483647 w 849"/>
                <a:gd name="T85" fmla="*/ 2147483647 h 920"/>
                <a:gd name="T86" fmla="*/ 2147483647 w 849"/>
                <a:gd name="T87" fmla="*/ 2147483647 h 920"/>
                <a:gd name="T88" fmla="*/ 2147483647 w 849"/>
                <a:gd name="T89" fmla="*/ 2147483647 h 920"/>
                <a:gd name="T90" fmla="*/ 2147483647 w 849"/>
                <a:gd name="T91" fmla="*/ 2147483647 h 920"/>
                <a:gd name="T92" fmla="*/ 2147483647 w 849"/>
                <a:gd name="T93" fmla="*/ 2147483647 h 920"/>
                <a:gd name="T94" fmla="*/ 2147483647 w 849"/>
                <a:gd name="T95" fmla="*/ 2147483647 h 920"/>
                <a:gd name="T96" fmla="*/ 2147483647 w 849"/>
                <a:gd name="T97" fmla="*/ 2147483647 h 920"/>
                <a:gd name="T98" fmla="*/ 2147483647 w 849"/>
                <a:gd name="T99" fmla="*/ 0 h 920"/>
                <a:gd name="T100" fmla="*/ 2147483647 w 849"/>
                <a:gd name="T101" fmla="*/ 0 h 920"/>
                <a:gd name="T102" fmla="*/ 2147483647 w 849"/>
                <a:gd name="T103" fmla="*/ 2147483647 h 920"/>
                <a:gd name="T104" fmla="*/ 2147483647 w 849"/>
                <a:gd name="T105" fmla="*/ 2147483647 h 920"/>
                <a:gd name="T106" fmla="*/ 2147483647 w 849"/>
                <a:gd name="T107" fmla="*/ 2147483647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FD48A92D-407B-4481-A2C6-74524623E68B}"/>
                </a:ext>
              </a:extLst>
            </p:cNvPr>
            <p:cNvSpPr>
              <a:spLocks noChangeArrowheads="1"/>
            </p:cNvSpPr>
            <p:nvPr/>
          </p:nvSpPr>
          <p:spPr bwMode="auto">
            <a:xfrm>
              <a:off x="2284415" y="5300662"/>
              <a:ext cx="319087" cy="2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0636" tIns="59259" rIns="120636" bIns="592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AK</a:t>
              </a:r>
            </a:p>
          </p:txBody>
        </p:sp>
        <p:grpSp>
          <p:nvGrpSpPr>
            <p:cNvPr id="8" name="Group 7">
              <a:extLst>
                <a:ext uri="{FF2B5EF4-FFF2-40B4-BE49-F238E27FC236}">
                  <a16:creationId xmlns:a16="http://schemas.microsoft.com/office/drawing/2014/main" id="{FC427CF5-E4ED-48E3-99A3-00F5E4B91F98}"/>
                </a:ext>
              </a:extLst>
            </p:cNvPr>
            <p:cNvGrpSpPr>
              <a:grpSpLocks/>
            </p:cNvGrpSpPr>
            <p:nvPr/>
          </p:nvGrpSpPr>
          <p:grpSpPr bwMode="auto">
            <a:xfrm>
              <a:off x="3241676" y="5475287"/>
              <a:ext cx="644128" cy="654049"/>
              <a:chOff x="261" y="2546"/>
              <a:chExt cx="541" cy="412"/>
            </a:xfrm>
            <a:solidFill>
              <a:srgbClr val="DF6768">
                <a:lumMod val="60000"/>
                <a:lumOff val="40000"/>
              </a:srgbClr>
            </a:solidFill>
          </p:grpSpPr>
          <p:sp>
            <p:nvSpPr>
              <p:cNvPr id="111" name="Rectangle 8">
                <a:extLst>
                  <a:ext uri="{FF2B5EF4-FFF2-40B4-BE49-F238E27FC236}">
                    <a16:creationId xmlns:a16="http://schemas.microsoft.com/office/drawing/2014/main" id="{9690C9AF-E55A-4E57-B0F5-42218D7FFEB3}"/>
                  </a:ext>
                </a:extLst>
              </p:cNvPr>
              <p:cNvSpPr>
                <a:spLocks noChangeArrowheads="1"/>
              </p:cNvSpPr>
              <p:nvPr/>
            </p:nvSpPr>
            <p:spPr bwMode="auto">
              <a:xfrm>
                <a:off x="582" y="2546"/>
                <a:ext cx="220" cy="169"/>
              </a:xfrm>
              <a:prstGeom prst="rect">
                <a:avLst/>
              </a:prstGeom>
              <a:solidFill>
                <a:srgbClr val="FFC000"/>
              </a:solidFill>
              <a:ln w="12700">
                <a:solidFill>
                  <a:srgbClr val="000000"/>
                </a:solidFill>
                <a:miter lim="800000"/>
                <a:headEnd/>
                <a:tailEnd/>
              </a:ln>
            </p:spPr>
            <p:txBody>
              <a:bodyPr wrap="none" lIns="120636" tIns="59259" rIns="120636" bIns="59259">
                <a:spAutoFit/>
              </a:bodyPr>
              <a:lstStyle/>
              <a:p>
                <a:pPr defTabSz="457200" eaLnBrk="1" fontAlgn="auto" hangingPunct="1">
                  <a:spcBef>
                    <a:spcPts val="0"/>
                  </a:spcBef>
                  <a:spcAft>
                    <a:spcPts val="0"/>
                  </a:spcAft>
                  <a:defRPr/>
                </a:pPr>
                <a:r>
                  <a:rPr lang="en-US" sz="1200" b="1" kern="0" dirty="0">
                    <a:solidFill>
                      <a:srgbClr val="000000"/>
                    </a:solidFill>
                    <a:latin typeface="Calibri" panose="020F0502020204030204" pitchFamily="34" charset="0"/>
                    <a:cs typeface="Calibri" panose="020F0502020204030204" pitchFamily="34" charset="0"/>
                  </a:rPr>
                  <a:t>HI</a:t>
                </a:r>
              </a:p>
            </p:txBody>
          </p:sp>
          <p:grpSp>
            <p:nvGrpSpPr>
              <p:cNvPr id="112" name="Group 9" descr="20%">
                <a:extLst>
                  <a:ext uri="{FF2B5EF4-FFF2-40B4-BE49-F238E27FC236}">
                    <a16:creationId xmlns:a16="http://schemas.microsoft.com/office/drawing/2014/main" id="{6842443B-BE0B-451A-A0B8-808456D53906}"/>
                  </a:ext>
                </a:extLst>
              </p:cNvPr>
              <p:cNvGrpSpPr>
                <a:grpSpLocks/>
              </p:cNvGrpSpPr>
              <p:nvPr/>
            </p:nvGrpSpPr>
            <p:grpSpPr bwMode="auto">
              <a:xfrm>
                <a:off x="261" y="2743"/>
                <a:ext cx="435" cy="215"/>
                <a:chOff x="261" y="2743"/>
                <a:chExt cx="435" cy="215"/>
              </a:xfrm>
              <a:grpFill/>
            </p:grpSpPr>
            <p:sp>
              <p:nvSpPr>
                <p:cNvPr id="113" name="Freeform 10">
                  <a:extLst>
                    <a:ext uri="{FF2B5EF4-FFF2-40B4-BE49-F238E27FC236}">
                      <a16:creationId xmlns:a16="http://schemas.microsoft.com/office/drawing/2014/main" id="{E5EEA83C-D0C7-42A1-8ABF-360A0692E767}"/>
                    </a:ext>
                  </a:extLst>
                </p:cNvPr>
                <p:cNvSpPr>
                  <a:spLocks/>
                </p:cNvSpPr>
                <p:nvPr/>
              </p:nvSpPr>
              <p:spPr bwMode="auto">
                <a:xfrm>
                  <a:off x="600" y="2850"/>
                  <a:ext cx="96" cy="46"/>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rgbClr val="FFC000"/>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14" name="Freeform 11">
                  <a:extLst>
                    <a:ext uri="{FF2B5EF4-FFF2-40B4-BE49-F238E27FC236}">
                      <a16:creationId xmlns:a16="http://schemas.microsoft.com/office/drawing/2014/main" id="{A14A38A6-0A7E-4C9B-BB1A-CE8949DDA762}"/>
                    </a:ext>
                  </a:extLst>
                </p:cNvPr>
                <p:cNvSpPr>
                  <a:spLocks/>
                </p:cNvSpPr>
                <p:nvPr/>
              </p:nvSpPr>
              <p:spPr bwMode="auto">
                <a:xfrm>
                  <a:off x="508" y="2878"/>
                  <a:ext cx="82" cy="80"/>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rgbClr val="FFC000"/>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15" name="Freeform 12">
                  <a:extLst>
                    <a:ext uri="{FF2B5EF4-FFF2-40B4-BE49-F238E27FC236}">
                      <a16:creationId xmlns:a16="http://schemas.microsoft.com/office/drawing/2014/main" id="{61990E2B-907A-4538-BDCC-9FADBA03264F}"/>
                    </a:ext>
                  </a:extLst>
                </p:cNvPr>
                <p:cNvSpPr>
                  <a:spLocks/>
                </p:cNvSpPr>
                <p:nvPr/>
              </p:nvSpPr>
              <p:spPr bwMode="auto">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rgbClr val="FFC000"/>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16" name="Freeform 13">
                  <a:extLst>
                    <a:ext uri="{FF2B5EF4-FFF2-40B4-BE49-F238E27FC236}">
                      <a16:creationId xmlns:a16="http://schemas.microsoft.com/office/drawing/2014/main" id="{F235ACEE-4F57-4CC7-B555-43C441BE57C0}"/>
                    </a:ext>
                  </a:extLst>
                </p:cNvPr>
                <p:cNvSpPr>
                  <a:spLocks/>
                </p:cNvSpPr>
                <p:nvPr/>
              </p:nvSpPr>
              <p:spPr bwMode="auto">
                <a:xfrm>
                  <a:off x="399" y="2897"/>
                  <a:ext cx="41" cy="53"/>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rgbClr val="FFC000"/>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17" name="Freeform 14">
                  <a:extLst>
                    <a:ext uri="{FF2B5EF4-FFF2-40B4-BE49-F238E27FC236}">
                      <a16:creationId xmlns:a16="http://schemas.microsoft.com/office/drawing/2014/main" id="{3624AD90-A04C-4945-9BED-E6450C227A8A}"/>
                    </a:ext>
                  </a:extLst>
                </p:cNvPr>
                <p:cNvSpPr>
                  <a:spLocks/>
                </p:cNvSpPr>
                <p:nvPr/>
              </p:nvSpPr>
              <p:spPr bwMode="auto">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rgbClr val="FFC000"/>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18" name="Freeform 15">
                  <a:extLst>
                    <a:ext uri="{FF2B5EF4-FFF2-40B4-BE49-F238E27FC236}">
                      <a16:creationId xmlns:a16="http://schemas.microsoft.com/office/drawing/2014/main" id="{6BE3ABED-C233-4158-8BED-D1D114C62AE5}"/>
                    </a:ext>
                  </a:extLst>
                </p:cNvPr>
                <p:cNvSpPr>
                  <a:spLocks/>
                </p:cNvSpPr>
                <p:nvPr/>
              </p:nvSpPr>
              <p:spPr bwMode="auto">
                <a:xfrm>
                  <a:off x="261" y="2853"/>
                  <a:ext cx="89" cy="43"/>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rgbClr val="FFC000"/>
                </a:solidFill>
                <a:ln w="12700" cap="rnd">
                  <a:solidFill>
                    <a:srgbClr val="333333"/>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19" name="Line 16" descr="10%">
                  <a:extLst>
                    <a:ext uri="{FF2B5EF4-FFF2-40B4-BE49-F238E27FC236}">
                      <a16:creationId xmlns:a16="http://schemas.microsoft.com/office/drawing/2014/main" id="{43214A03-E5F9-4EE5-A065-1FD1D80DC172}"/>
                    </a:ext>
                  </a:extLst>
                </p:cNvPr>
                <p:cNvSpPr>
                  <a:spLocks noChangeShapeType="1"/>
                </p:cNvSpPr>
                <p:nvPr/>
              </p:nvSpPr>
              <p:spPr bwMode="auto">
                <a:xfrm flipV="1">
                  <a:off x="477" y="2743"/>
                  <a:ext cx="136" cy="128"/>
                </a:xfrm>
                <a:prstGeom prst="line">
                  <a:avLst/>
                </a:prstGeom>
                <a:grpFill/>
                <a:ln w="12700">
                  <a:solidFill>
                    <a:srgbClr val="333333"/>
                  </a:solidFill>
                  <a:round/>
                  <a:headEnd type="triangle" w="med" len="med"/>
                  <a:tailEnd/>
                </a:ln>
              </p:spPr>
              <p:txBody>
                <a:bodyPr wrap="none" anchor="ct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grpSp>
        </p:grpSp>
        <p:sp>
          <p:nvSpPr>
            <p:cNvPr id="9" name="Freeform 17">
              <a:extLst>
                <a:ext uri="{FF2B5EF4-FFF2-40B4-BE49-F238E27FC236}">
                  <a16:creationId xmlns:a16="http://schemas.microsoft.com/office/drawing/2014/main" id="{0CD1D644-FD80-48DF-BC72-B9227C0FD69D}"/>
                </a:ext>
              </a:extLst>
            </p:cNvPr>
            <p:cNvSpPr>
              <a:spLocks/>
            </p:cNvSpPr>
            <p:nvPr/>
          </p:nvSpPr>
          <p:spPr bwMode="auto">
            <a:xfrm>
              <a:off x="3252788" y="3662364"/>
              <a:ext cx="539750" cy="892175"/>
            </a:xfrm>
            <a:custGeom>
              <a:avLst/>
              <a:gdLst>
                <a:gd name="T0" fmla="*/ 2147483647 w 453"/>
                <a:gd name="T1" fmla="*/ 0 h 562"/>
                <a:gd name="T2" fmla="*/ 2147483647 w 453"/>
                <a:gd name="T3" fmla="*/ 2147483647 h 562"/>
                <a:gd name="T4" fmla="*/ 2147483647 w 453"/>
                <a:gd name="T5" fmla="*/ 2147483647 h 562"/>
                <a:gd name="T6" fmla="*/ 2147483647 w 453"/>
                <a:gd name="T7" fmla="*/ 2147483647 h 562"/>
                <a:gd name="T8" fmla="*/ 2147483647 w 453"/>
                <a:gd name="T9" fmla="*/ 2147483647 h 562"/>
                <a:gd name="T10" fmla="*/ 0 w 453"/>
                <a:gd name="T11" fmla="*/ 2147483647 h 562"/>
                <a:gd name="T12" fmla="*/ 2147483647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0" name="Freeform 18">
              <a:extLst>
                <a:ext uri="{FF2B5EF4-FFF2-40B4-BE49-F238E27FC236}">
                  <a16:creationId xmlns:a16="http://schemas.microsoft.com/office/drawing/2014/main" id="{07AC0080-6B77-4910-AA66-5D008CEEB2EF}"/>
                </a:ext>
              </a:extLst>
            </p:cNvPr>
            <p:cNvSpPr>
              <a:spLocks/>
            </p:cNvSpPr>
            <p:nvPr/>
          </p:nvSpPr>
          <p:spPr bwMode="auto">
            <a:xfrm>
              <a:off x="2501900" y="2736852"/>
              <a:ext cx="755650" cy="852487"/>
            </a:xfrm>
            <a:custGeom>
              <a:avLst/>
              <a:gdLst>
                <a:gd name="T0" fmla="*/ 0 w 636"/>
                <a:gd name="T1" fmla="*/ 2147483647 h 537"/>
                <a:gd name="T2" fmla="*/ 2147483647 w 636"/>
                <a:gd name="T3" fmla="*/ 2147483647 h 537"/>
                <a:gd name="T4" fmla="*/ 2147483647 w 636"/>
                <a:gd name="T5" fmla="*/ 2147483647 h 537"/>
                <a:gd name="T6" fmla="*/ 2147483647 w 636"/>
                <a:gd name="T7" fmla="*/ 0 h 537"/>
                <a:gd name="T8" fmla="*/ 2147483647 w 636"/>
                <a:gd name="T9" fmla="*/ 2147483647 h 537"/>
                <a:gd name="T10" fmla="*/ 2147483647 w 636"/>
                <a:gd name="T11" fmla="*/ 2147483647 h 537"/>
                <a:gd name="T12" fmla="*/ 2147483647 w 636"/>
                <a:gd name="T13" fmla="*/ 2147483647 h 537"/>
                <a:gd name="T14" fmla="*/ 2147483647 w 636"/>
                <a:gd name="T15" fmla="*/ 2147483647 h 537"/>
                <a:gd name="T16" fmla="*/ 2147483647 w 636"/>
                <a:gd name="T17" fmla="*/ 2147483647 h 537"/>
                <a:gd name="T18" fmla="*/ 2147483647 w 636"/>
                <a:gd name="T19" fmla="*/ 2147483647 h 537"/>
                <a:gd name="T20" fmla="*/ 2147483647 w 636"/>
                <a:gd name="T21" fmla="*/ 2147483647 h 537"/>
                <a:gd name="T22" fmla="*/ 2147483647 w 636"/>
                <a:gd name="T23" fmla="*/ 2147483647 h 537"/>
                <a:gd name="T24" fmla="*/ 2147483647 w 636"/>
                <a:gd name="T25" fmla="*/ 2147483647 h 537"/>
                <a:gd name="T26" fmla="*/ 2147483647 w 636"/>
                <a:gd name="T27" fmla="*/ 2147483647 h 537"/>
                <a:gd name="T28" fmla="*/ 2147483647 w 636"/>
                <a:gd name="T29" fmla="*/ 2147483647 h 537"/>
                <a:gd name="T30" fmla="*/ 2147483647 w 636"/>
                <a:gd name="T31" fmla="*/ 2147483647 h 537"/>
                <a:gd name="T32" fmla="*/ 2147483647 w 636"/>
                <a:gd name="T33" fmla="*/ 2147483647 h 537"/>
                <a:gd name="T34" fmla="*/ 2147483647 w 636"/>
                <a:gd name="T35" fmla="*/ 2147483647 h 537"/>
                <a:gd name="T36" fmla="*/ 2147483647 w 636"/>
                <a:gd name="T37" fmla="*/ 2147483647 h 537"/>
                <a:gd name="T38" fmla="*/ 2147483647 w 636"/>
                <a:gd name="T39" fmla="*/ 2147483647 h 537"/>
                <a:gd name="T40" fmla="*/ 2147483647 w 636"/>
                <a:gd name="T41" fmla="*/ 2147483647 h 537"/>
                <a:gd name="T42" fmla="*/ 2147483647 w 636"/>
                <a:gd name="T43" fmla="*/ 2147483647 h 537"/>
                <a:gd name="T44" fmla="*/ 0 w 636"/>
                <a:gd name="T45" fmla="*/ 2147483647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1" name="Freeform 19">
              <a:extLst>
                <a:ext uri="{FF2B5EF4-FFF2-40B4-BE49-F238E27FC236}">
                  <a16:creationId xmlns:a16="http://schemas.microsoft.com/office/drawing/2014/main" id="{05C45D46-CE33-4126-BB45-B0DFF52F066E}"/>
                </a:ext>
              </a:extLst>
            </p:cNvPr>
            <p:cNvSpPr>
              <a:spLocks/>
            </p:cNvSpPr>
            <p:nvPr/>
          </p:nvSpPr>
          <p:spPr bwMode="auto">
            <a:xfrm>
              <a:off x="2427288" y="3371850"/>
              <a:ext cx="755650" cy="1708150"/>
            </a:xfrm>
            <a:custGeom>
              <a:avLst/>
              <a:gdLst>
                <a:gd name="T0" fmla="*/ 2147483647 w 634"/>
                <a:gd name="T1" fmla="*/ 2147483647 h 1076"/>
                <a:gd name="T2" fmla="*/ 2147483647 w 634"/>
                <a:gd name="T3" fmla="*/ 2147483647 h 1076"/>
                <a:gd name="T4" fmla="*/ 2147483647 w 634"/>
                <a:gd name="T5" fmla="*/ 2147483647 h 1076"/>
                <a:gd name="T6" fmla="*/ 2147483647 w 634"/>
                <a:gd name="T7" fmla="*/ 2147483647 h 1076"/>
                <a:gd name="T8" fmla="*/ 2147483647 w 634"/>
                <a:gd name="T9" fmla="*/ 2147483647 h 1076"/>
                <a:gd name="T10" fmla="*/ 2147483647 w 634"/>
                <a:gd name="T11" fmla="*/ 2147483647 h 1076"/>
                <a:gd name="T12" fmla="*/ 2147483647 w 634"/>
                <a:gd name="T13" fmla="*/ 2147483647 h 1076"/>
                <a:gd name="T14" fmla="*/ 2147483647 w 634"/>
                <a:gd name="T15" fmla="*/ 2147483647 h 1076"/>
                <a:gd name="T16" fmla="*/ 2147483647 w 634"/>
                <a:gd name="T17" fmla="*/ 2147483647 h 1076"/>
                <a:gd name="T18" fmla="*/ 2147483647 w 634"/>
                <a:gd name="T19" fmla="*/ 2147483647 h 1076"/>
                <a:gd name="T20" fmla="*/ 2147483647 w 634"/>
                <a:gd name="T21" fmla="*/ 2147483647 h 1076"/>
                <a:gd name="T22" fmla="*/ 2147483647 w 634"/>
                <a:gd name="T23" fmla="*/ 2147483647 h 1076"/>
                <a:gd name="T24" fmla="*/ 2147483647 w 634"/>
                <a:gd name="T25" fmla="*/ 2147483647 h 1076"/>
                <a:gd name="T26" fmla="*/ 2147483647 w 634"/>
                <a:gd name="T27" fmla="*/ 2147483647 h 1076"/>
                <a:gd name="T28" fmla="*/ 2147483647 w 634"/>
                <a:gd name="T29" fmla="*/ 2147483647 h 1076"/>
                <a:gd name="T30" fmla="*/ 2147483647 w 634"/>
                <a:gd name="T31" fmla="*/ 2147483647 h 1076"/>
                <a:gd name="T32" fmla="*/ 2147483647 w 634"/>
                <a:gd name="T33" fmla="*/ 2147483647 h 1076"/>
                <a:gd name="T34" fmla="*/ 2147483647 w 634"/>
                <a:gd name="T35" fmla="*/ 2147483647 h 1076"/>
                <a:gd name="T36" fmla="*/ 2147483647 w 634"/>
                <a:gd name="T37" fmla="*/ 2147483647 h 1076"/>
                <a:gd name="T38" fmla="*/ 2147483647 w 634"/>
                <a:gd name="T39" fmla="*/ 2147483647 h 1076"/>
                <a:gd name="T40" fmla="*/ 2147483647 w 634"/>
                <a:gd name="T41" fmla="*/ 2147483647 h 1076"/>
                <a:gd name="T42" fmla="*/ 2147483647 w 634"/>
                <a:gd name="T43" fmla="*/ 2147483647 h 1076"/>
                <a:gd name="T44" fmla="*/ 2147483647 w 634"/>
                <a:gd name="T45" fmla="*/ 2147483647 h 1076"/>
                <a:gd name="T46" fmla="*/ 2147483647 w 634"/>
                <a:gd name="T47" fmla="*/ 2147483647 h 1076"/>
                <a:gd name="T48" fmla="*/ 2147483647 w 634"/>
                <a:gd name="T49" fmla="*/ 2147483647 h 1076"/>
                <a:gd name="T50" fmla="*/ 2147483647 w 634"/>
                <a:gd name="T51" fmla="*/ 2147483647 h 1076"/>
                <a:gd name="T52" fmla="*/ 2147483647 w 634"/>
                <a:gd name="T53" fmla="*/ 2147483647 h 1076"/>
                <a:gd name="T54" fmla="*/ 2147483647 w 634"/>
                <a:gd name="T55" fmla="*/ 0 h 1076"/>
                <a:gd name="T56" fmla="*/ 2147483647 w 634"/>
                <a:gd name="T57" fmla="*/ 2147483647 h 1076"/>
                <a:gd name="T58" fmla="*/ 0 w 634"/>
                <a:gd name="T59" fmla="*/ 2147483647 h 1076"/>
                <a:gd name="T60" fmla="*/ 2147483647 w 634"/>
                <a:gd name="T61" fmla="*/ 2147483647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2" name="Freeform 20">
              <a:extLst>
                <a:ext uri="{FF2B5EF4-FFF2-40B4-BE49-F238E27FC236}">
                  <a16:creationId xmlns:a16="http://schemas.microsoft.com/office/drawing/2014/main" id="{E858B350-8594-4CF8-8F78-F0DDC953A22B}"/>
                </a:ext>
              </a:extLst>
            </p:cNvPr>
            <p:cNvSpPr>
              <a:spLocks/>
            </p:cNvSpPr>
            <p:nvPr/>
          </p:nvSpPr>
          <p:spPr bwMode="auto">
            <a:xfrm>
              <a:off x="2767013" y="3503612"/>
              <a:ext cx="603250" cy="1239838"/>
            </a:xfrm>
            <a:custGeom>
              <a:avLst/>
              <a:gdLst>
                <a:gd name="T0" fmla="*/ 0 w 507"/>
                <a:gd name="T1" fmla="*/ 2147483647 h 781"/>
                <a:gd name="T2" fmla="*/ 2147483647 w 507"/>
                <a:gd name="T3" fmla="*/ 2147483647 h 781"/>
                <a:gd name="T4" fmla="*/ 2147483647 w 507"/>
                <a:gd name="T5" fmla="*/ 2147483647 h 781"/>
                <a:gd name="T6" fmla="*/ 2147483647 w 507"/>
                <a:gd name="T7" fmla="*/ 2147483647 h 781"/>
                <a:gd name="T8" fmla="*/ 2147483647 w 507"/>
                <a:gd name="T9" fmla="*/ 2147483647 h 781"/>
                <a:gd name="T10" fmla="*/ 2147483647 w 507"/>
                <a:gd name="T11" fmla="*/ 2147483647 h 781"/>
                <a:gd name="T12" fmla="*/ 2147483647 w 507"/>
                <a:gd name="T13" fmla="*/ 2147483647 h 781"/>
                <a:gd name="T14" fmla="*/ 2147483647 w 507"/>
                <a:gd name="T15" fmla="*/ 2147483647 h 781"/>
                <a:gd name="T16" fmla="*/ 2147483647 w 507"/>
                <a:gd name="T17" fmla="*/ 0 h 781"/>
                <a:gd name="T18" fmla="*/ 0 w 507"/>
                <a:gd name="T19" fmla="*/ 2147483647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3" name="Freeform 21">
              <a:extLst>
                <a:ext uri="{FF2B5EF4-FFF2-40B4-BE49-F238E27FC236}">
                  <a16:creationId xmlns:a16="http://schemas.microsoft.com/office/drawing/2014/main" id="{85DC590E-009D-4A2D-A5F0-3B6CE0DDCE7F}"/>
                </a:ext>
              </a:extLst>
            </p:cNvPr>
            <p:cNvSpPr>
              <a:spLocks/>
            </p:cNvSpPr>
            <p:nvPr/>
          </p:nvSpPr>
          <p:spPr bwMode="auto">
            <a:xfrm>
              <a:off x="3111502" y="2513014"/>
              <a:ext cx="568325" cy="1216025"/>
            </a:xfrm>
            <a:custGeom>
              <a:avLst/>
              <a:gdLst>
                <a:gd name="T0" fmla="*/ 0 w 478"/>
                <a:gd name="T1" fmla="*/ 2147483647 h 765"/>
                <a:gd name="T2" fmla="*/ 2147483647 w 478"/>
                <a:gd name="T3" fmla="*/ 2147483647 h 765"/>
                <a:gd name="T4" fmla="*/ 2147483647 w 478"/>
                <a:gd name="T5" fmla="*/ 2147483647 h 765"/>
                <a:gd name="T6" fmla="*/ 2147483647 w 478"/>
                <a:gd name="T7" fmla="*/ 2147483647 h 765"/>
                <a:gd name="T8" fmla="*/ 2147483647 w 478"/>
                <a:gd name="T9" fmla="*/ 2147483647 h 765"/>
                <a:gd name="T10" fmla="*/ 2147483647 w 478"/>
                <a:gd name="T11" fmla="*/ 2147483647 h 765"/>
                <a:gd name="T12" fmla="*/ 2147483647 w 478"/>
                <a:gd name="T13" fmla="*/ 2147483647 h 765"/>
                <a:gd name="T14" fmla="*/ 2147483647 w 478"/>
                <a:gd name="T15" fmla="*/ 2147483647 h 765"/>
                <a:gd name="T16" fmla="*/ 2147483647 w 478"/>
                <a:gd name="T17" fmla="*/ 2147483647 h 765"/>
                <a:gd name="T18" fmla="*/ 2147483647 w 478"/>
                <a:gd name="T19" fmla="*/ 2147483647 h 765"/>
                <a:gd name="T20" fmla="*/ 2147483647 w 478"/>
                <a:gd name="T21" fmla="*/ 0 h 765"/>
                <a:gd name="T22" fmla="*/ 2147483647 w 478"/>
                <a:gd name="T23" fmla="*/ 2147483647 h 765"/>
                <a:gd name="T24" fmla="*/ 2147483647 w 478"/>
                <a:gd name="T25" fmla="*/ 2147483647 h 765"/>
                <a:gd name="T26" fmla="*/ 2147483647 w 478"/>
                <a:gd name="T27" fmla="*/ 2147483647 h 765"/>
                <a:gd name="T28" fmla="*/ 2147483647 w 478"/>
                <a:gd name="T29" fmla="*/ 2147483647 h 765"/>
                <a:gd name="T30" fmla="*/ 2147483647 w 478"/>
                <a:gd name="T31" fmla="*/ 2147483647 h 765"/>
                <a:gd name="T32" fmla="*/ 2147483647 w 478"/>
                <a:gd name="T33" fmla="*/ 2147483647 h 765"/>
                <a:gd name="T34" fmla="*/ 2147483647 w 478"/>
                <a:gd name="T35" fmla="*/ 2147483647 h 765"/>
                <a:gd name="T36" fmla="*/ 2147483647 w 478"/>
                <a:gd name="T37" fmla="*/ 2147483647 h 765"/>
                <a:gd name="T38" fmla="*/ 2147483647 w 478"/>
                <a:gd name="T39" fmla="*/ 2147483647 h 765"/>
                <a:gd name="T40" fmla="*/ 2147483647 w 478"/>
                <a:gd name="T41" fmla="*/ 2147483647 h 765"/>
                <a:gd name="T42" fmla="*/ 2147483647 w 478"/>
                <a:gd name="T43" fmla="*/ 2147483647 h 765"/>
                <a:gd name="T44" fmla="*/ 2147483647 w 478"/>
                <a:gd name="T45" fmla="*/ 2147483647 h 765"/>
                <a:gd name="T46" fmla="*/ 2147483647 w 478"/>
                <a:gd name="T47" fmla="*/ 2147483647 h 765"/>
                <a:gd name="T48" fmla="*/ 2147483647 w 478"/>
                <a:gd name="T49" fmla="*/ 2147483647 h 765"/>
                <a:gd name="T50" fmla="*/ 2147483647 w 478"/>
                <a:gd name="T51" fmla="*/ 2147483647 h 765"/>
                <a:gd name="T52" fmla="*/ 2147483647 w 478"/>
                <a:gd name="T53" fmla="*/ 2147483647 h 765"/>
                <a:gd name="T54" fmla="*/ 2147483647 w 478"/>
                <a:gd name="T55" fmla="*/ 2147483647 h 765"/>
                <a:gd name="T56" fmla="*/ 2147483647 w 478"/>
                <a:gd name="T57" fmla="*/ 2147483647 h 765"/>
                <a:gd name="T58" fmla="*/ 2147483647 w 478"/>
                <a:gd name="T59" fmla="*/ 2147483647 h 765"/>
                <a:gd name="T60" fmla="*/ 2147483647 w 478"/>
                <a:gd name="T61" fmla="*/ 2147483647 h 765"/>
                <a:gd name="T62" fmla="*/ 0 w 478"/>
                <a:gd name="T63" fmla="*/ 214748364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4" name="Freeform 22">
              <a:extLst>
                <a:ext uri="{FF2B5EF4-FFF2-40B4-BE49-F238E27FC236}">
                  <a16:creationId xmlns:a16="http://schemas.microsoft.com/office/drawing/2014/main" id="{F276841A-E4BE-4366-80FB-D305640FA4E9}"/>
                </a:ext>
              </a:extLst>
            </p:cNvPr>
            <p:cNvSpPr>
              <a:spLocks/>
            </p:cNvSpPr>
            <p:nvPr/>
          </p:nvSpPr>
          <p:spPr bwMode="auto">
            <a:xfrm>
              <a:off x="3351213" y="2535237"/>
              <a:ext cx="971550" cy="820738"/>
            </a:xfrm>
            <a:custGeom>
              <a:avLst/>
              <a:gdLst>
                <a:gd name="T0" fmla="*/ 2147483647 w 817"/>
                <a:gd name="T1" fmla="*/ 2147483647 h 516"/>
                <a:gd name="T2" fmla="*/ 2147483647 w 817"/>
                <a:gd name="T3" fmla="*/ 2147483647 h 516"/>
                <a:gd name="T4" fmla="*/ 2147483647 w 817"/>
                <a:gd name="T5" fmla="*/ 2147483647 h 516"/>
                <a:gd name="T6" fmla="*/ 2147483647 w 817"/>
                <a:gd name="T7" fmla="*/ 2147483647 h 516"/>
                <a:gd name="T8" fmla="*/ 2147483647 w 817"/>
                <a:gd name="T9" fmla="*/ 2147483647 h 516"/>
                <a:gd name="T10" fmla="*/ 2147483647 w 817"/>
                <a:gd name="T11" fmla="*/ 2147483647 h 516"/>
                <a:gd name="T12" fmla="*/ 2147483647 w 817"/>
                <a:gd name="T13" fmla="*/ 2147483647 h 516"/>
                <a:gd name="T14" fmla="*/ 2147483647 w 817"/>
                <a:gd name="T15" fmla="*/ 2147483647 h 516"/>
                <a:gd name="T16" fmla="*/ 2147483647 w 817"/>
                <a:gd name="T17" fmla="*/ 2147483647 h 516"/>
                <a:gd name="T18" fmla="*/ 2147483647 w 817"/>
                <a:gd name="T19" fmla="*/ 2147483647 h 516"/>
                <a:gd name="T20" fmla="*/ 2147483647 w 817"/>
                <a:gd name="T21" fmla="*/ 2147483647 h 516"/>
                <a:gd name="T22" fmla="*/ 2147483647 w 817"/>
                <a:gd name="T23" fmla="*/ 2147483647 h 516"/>
                <a:gd name="T24" fmla="*/ 2147483647 w 817"/>
                <a:gd name="T25" fmla="*/ 2147483647 h 516"/>
                <a:gd name="T26" fmla="*/ 2147483647 w 817"/>
                <a:gd name="T27" fmla="*/ 2147483647 h 516"/>
                <a:gd name="T28" fmla="*/ 2147483647 w 817"/>
                <a:gd name="T29" fmla="*/ 2147483647 h 516"/>
                <a:gd name="T30" fmla="*/ 2147483647 w 817"/>
                <a:gd name="T31" fmla="*/ 2147483647 h 516"/>
                <a:gd name="T32" fmla="*/ 2147483647 w 817"/>
                <a:gd name="T33" fmla="*/ 2147483647 h 516"/>
                <a:gd name="T34" fmla="*/ 2147483647 w 817"/>
                <a:gd name="T35" fmla="*/ 2147483647 h 516"/>
                <a:gd name="T36" fmla="*/ 2147483647 w 817"/>
                <a:gd name="T37" fmla="*/ 2147483647 h 516"/>
                <a:gd name="T38" fmla="*/ 2147483647 w 817"/>
                <a:gd name="T39" fmla="*/ 2147483647 h 516"/>
                <a:gd name="T40" fmla="*/ 2147483647 w 817"/>
                <a:gd name="T41" fmla="*/ 2147483647 h 516"/>
                <a:gd name="T42" fmla="*/ 2147483647 w 817"/>
                <a:gd name="T43" fmla="*/ 2147483647 h 516"/>
                <a:gd name="T44" fmla="*/ 2147483647 w 817"/>
                <a:gd name="T45" fmla="*/ 2147483647 h 516"/>
                <a:gd name="T46" fmla="*/ 2147483647 w 817"/>
                <a:gd name="T47" fmla="*/ 2147483647 h 516"/>
                <a:gd name="T48" fmla="*/ 2147483647 w 817"/>
                <a:gd name="T49" fmla="*/ 0 h 516"/>
                <a:gd name="T50" fmla="*/ 0 w 817"/>
                <a:gd name="T51" fmla="*/ 2147483647 h 516"/>
                <a:gd name="T52" fmla="*/ 2147483647 w 817"/>
                <a:gd name="T53" fmla="*/ 2147483647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5" name="Freeform 23">
              <a:extLst>
                <a:ext uri="{FF2B5EF4-FFF2-40B4-BE49-F238E27FC236}">
                  <a16:creationId xmlns:a16="http://schemas.microsoft.com/office/drawing/2014/main" id="{25F17057-02CF-452A-AEC1-2D6AADF9814F}"/>
                </a:ext>
              </a:extLst>
            </p:cNvPr>
            <p:cNvSpPr>
              <a:spLocks/>
            </p:cNvSpPr>
            <p:nvPr/>
          </p:nvSpPr>
          <p:spPr bwMode="auto">
            <a:xfrm>
              <a:off x="3073400" y="4446589"/>
              <a:ext cx="649288" cy="995363"/>
            </a:xfrm>
            <a:custGeom>
              <a:avLst/>
              <a:gdLst>
                <a:gd name="T0" fmla="*/ 2147483647 w 545"/>
                <a:gd name="T1" fmla="*/ 2147483647 h 627"/>
                <a:gd name="T2" fmla="*/ 2147483647 w 545"/>
                <a:gd name="T3" fmla="*/ 2147483647 h 627"/>
                <a:gd name="T4" fmla="*/ 2147483647 w 545"/>
                <a:gd name="T5" fmla="*/ 2147483647 h 627"/>
                <a:gd name="T6" fmla="*/ 2147483647 w 545"/>
                <a:gd name="T7" fmla="*/ 2147483647 h 627"/>
                <a:gd name="T8" fmla="*/ 2147483647 w 545"/>
                <a:gd name="T9" fmla="*/ 2147483647 h 627"/>
                <a:gd name="T10" fmla="*/ 2147483647 w 545"/>
                <a:gd name="T11" fmla="*/ 2147483647 h 627"/>
                <a:gd name="T12" fmla="*/ 2147483647 w 545"/>
                <a:gd name="T13" fmla="*/ 2147483647 h 627"/>
                <a:gd name="T14" fmla="*/ 2147483647 w 545"/>
                <a:gd name="T15" fmla="*/ 2147483647 h 627"/>
                <a:gd name="T16" fmla="*/ 2147483647 w 545"/>
                <a:gd name="T17" fmla="*/ 2147483647 h 627"/>
                <a:gd name="T18" fmla="*/ 2147483647 w 545"/>
                <a:gd name="T19" fmla="*/ 2147483647 h 627"/>
                <a:gd name="T20" fmla="*/ 2147483647 w 545"/>
                <a:gd name="T21" fmla="*/ 0 h 627"/>
                <a:gd name="T22" fmla="*/ 2147483647 w 545"/>
                <a:gd name="T23" fmla="*/ 2147483647 h 627"/>
                <a:gd name="T24" fmla="*/ 2147483647 w 545"/>
                <a:gd name="T25" fmla="*/ 2147483647 h 627"/>
                <a:gd name="T26" fmla="*/ 2147483647 w 545"/>
                <a:gd name="T27" fmla="*/ 2147483647 h 627"/>
                <a:gd name="T28" fmla="*/ 2147483647 w 545"/>
                <a:gd name="T29" fmla="*/ 2147483647 h 627"/>
                <a:gd name="T30" fmla="*/ 2147483647 w 545"/>
                <a:gd name="T31" fmla="*/ 2147483647 h 627"/>
                <a:gd name="T32" fmla="*/ 0 w 545"/>
                <a:gd name="T33" fmla="*/ 2147483647 h 627"/>
                <a:gd name="T34" fmla="*/ 2147483647 w 545"/>
                <a:gd name="T35" fmla="*/ 2147483647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6" name="Freeform 24">
              <a:extLst>
                <a:ext uri="{FF2B5EF4-FFF2-40B4-BE49-F238E27FC236}">
                  <a16:creationId xmlns:a16="http://schemas.microsoft.com/office/drawing/2014/main" id="{B73A8801-5D2E-40F7-993F-8E18AEF85265}"/>
                </a:ext>
              </a:extLst>
            </p:cNvPr>
            <p:cNvSpPr>
              <a:spLocks/>
            </p:cNvSpPr>
            <p:nvPr/>
          </p:nvSpPr>
          <p:spPr bwMode="auto">
            <a:xfrm>
              <a:off x="3613150" y="3255962"/>
              <a:ext cx="666750" cy="731838"/>
            </a:xfrm>
            <a:custGeom>
              <a:avLst/>
              <a:gdLst>
                <a:gd name="T0" fmla="*/ 0 w 561"/>
                <a:gd name="T1" fmla="*/ 2147483647 h 461"/>
                <a:gd name="T2" fmla="*/ 2147483647 w 561"/>
                <a:gd name="T3" fmla="*/ 0 h 461"/>
                <a:gd name="T4" fmla="*/ 2147483647 w 561"/>
                <a:gd name="T5" fmla="*/ 2147483647 h 461"/>
                <a:gd name="T6" fmla="*/ 2147483647 w 561"/>
                <a:gd name="T7" fmla="*/ 2147483647 h 461"/>
                <a:gd name="T8" fmla="*/ 2147483647 w 561"/>
                <a:gd name="T9" fmla="*/ 2147483647 h 461"/>
                <a:gd name="T10" fmla="*/ 2147483647 w 561"/>
                <a:gd name="T11" fmla="*/ 2147483647 h 461"/>
                <a:gd name="T12" fmla="*/ 2147483647 w 561"/>
                <a:gd name="T13" fmla="*/ 2147483647 h 461"/>
                <a:gd name="T14" fmla="*/ 0 w 561"/>
                <a:gd name="T15" fmla="*/ 2147483647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7" name="Freeform 25">
              <a:extLst>
                <a:ext uri="{FF2B5EF4-FFF2-40B4-BE49-F238E27FC236}">
                  <a16:creationId xmlns:a16="http://schemas.microsoft.com/office/drawing/2014/main" id="{A1FE3F27-AB63-4645-BBF1-FDE9A99B7BF6}"/>
                </a:ext>
              </a:extLst>
            </p:cNvPr>
            <p:cNvSpPr>
              <a:spLocks/>
            </p:cNvSpPr>
            <p:nvPr/>
          </p:nvSpPr>
          <p:spPr bwMode="auto">
            <a:xfrm>
              <a:off x="3719515" y="3921125"/>
              <a:ext cx="693737" cy="723900"/>
            </a:xfrm>
            <a:custGeom>
              <a:avLst/>
              <a:gdLst>
                <a:gd name="T0" fmla="*/ 2147483647 w 582"/>
                <a:gd name="T1" fmla="*/ 0 h 456"/>
                <a:gd name="T2" fmla="*/ 2147483647 w 582"/>
                <a:gd name="T3" fmla="*/ 2147483647 h 456"/>
                <a:gd name="T4" fmla="*/ 2147483647 w 582"/>
                <a:gd name="T5" fmla="*/ 2147483647 h 456"/>
                <a:gd name="T6" fmla="*/ 2147483647 w 582"/>
                <a:gd name="T7" fmla="*/ 2147483647 h 456"/>
                <a:gd name="T8" fmla="*/ 2147483647 w 582"/>
                <a:gd name="T9" fmla="*/ 2147483647 h 456"/>
                <a:gd name="T10" fmla="*/ 2147483647 w 582"/>
                <a:gd name="T11" fmla="*/ 2147483647 h 456"/>
                <a:gd name="T12" fmla="*/ 2147483647 w 582"/>
                <a:gd name="T13" fmla="*/ 2147483647 h 456"/>
                <a:gd name="T14" fmla="*/ 0 w 582"/>
                <a:gd name="T15" fmla="*/ 2147483647 h 456"/>
                <a:gd name="T16" fmla="*/ 2147483647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8" name="Freeform 26" descr="Light downward diagonal">
              <a:extLst>
                <a:ext uri="{FF2B5EF4-FFF2-40B4-BE49-F238E27FC236}">
                  <a16:creationId xmlns:a16="http://schemas.microsoft.com/office/drawing/2014/main" id="{D0E1CAF5-BDC9-4601-8F1A-47C91FBC8A76}"/>
                </a:ext>
              </a:extLst>
            </p:cNvPr>
            <p:cNvSpPr>
              <a:spLocks/>
            </p:cNvSpPr>
            <p:nvPr/>
          </p:nvSpPr>
          <p:spPr bwMode="auto">
            <a:xfrm>
              <a:off x="3624265" y="4552952"/>
              <a:ext cx="668337" cy="904875"/>
            </a:xfrm>
            <a:custGeom>
              <a:avLst/>
              <a:gdLst>
                <a:gd name="T0" fmla="*/ 2147483647 w 562"/>
                <a:gd name="T1" fmla="*/ 2147483647 h 570"/>
                <a:gd name="T2" fmla="*/ 2147483647 w 562"/>
                <a:gd name="T3" fmla="*/ 2147483647 h 570"/>
                <a:gd name="T4" fmla="*/ 2147483647 w 562"/>
                <a:gd name="T5" fmla="*/ 2147483647 h 570"/>
                <a:gd name="T6" fmla="*/ 2147483647 w 562"/>
                <a:gd name="T7" fmla="*/ 2147483647 h 570"/>
                <a:gd name="T8" fmla="*/ 2147483647 w 562"/>
                <a:gd name="T9" fmla="*/ 2147483647 h 570"/>
                <a:gd name="T10" fmla="*/ 2147483647 w 562"/>
                <a:gd name="T11" fmla="*/ 2147483647 h 570"/>
                <a:gd name="T12" fmla="*/ 2147483647 w 562"/>
                <a:gd name="T13" fmla="*/ 2147483647 h 570"/>
                <a:gd name="T14" fmla="*/ 2147483647 w 562"/>
                <a:gd name="T15" fmla="*/ 0 h 570"/>
                <a:gd name="T16" fmla="*/ 0 w 562"/>
                <a:gd name="T17" fmla="*/ 2147483647 h 570"/>
                <a:gd name="T18" fmla="*/ 2147483647 w 562"/>
                <a:gd name="T19" fmla="*/ 2147483647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rgbClr val="00B0F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19" name="Freeform 27">
              <a:extLst>
                <a:ext uri="{FF2B5EF4-FFF2-40B4-BE49-F238E27FC236}">
                  <a16:creationId xmlns:a16="http://schemas.microsoft.com/office/drawing/2014/main" id="{887E7949-1614-4529-9F0C-5D5AE1DE2105}"/>
                </a:ext>
              </a:extLst>
            </p:cNvPr>
            <p:cNvSpPr>
              <a:spLocks/>
            </p:cNvSpPr>
            <p:nvPr/>
          </p:nvSpPr>
          <p:spPr bwMode="auto">
            <a:xfrm>
              <a:off x="3875090" y="4716464"/>
              <a:ext cx="1328737" cy="1704975"/>
            </a:xfrm>
            <a:custGeom>
              <a:avLst/>
              <a:gdLst>
                <a:gd name="T0" fmla="*/ 0 w 1115"/>
                <a:gd name="T1" fmla="*/ 2147483647 h 1074"/>
                <a:gd name="T2" fmla="*/ 2147483647 w 1115"/>
                <a:gd name="T3" fmla="*/ 2147483647 h 1074"/>
                <a:gd name="T4" fmla="*/ 2147483647 w 1115"/>
                <a:gd name="T5" fmla="*/ 0 h 1074"/>
                <a:gd name="T6" fmla="*/ 2147483647 w 1115"/>
                <a:gd name="T7" fmla="*/ 2147483647 h 1074"/>
                <a:gd name="T8" fmla="*/ 2147483647 w 1115"/>
                <a:gd name="T9" fmla="*/ 2147483647 h 1074"/>
                <a:gd name="T10" fmla="*/ 2147483647 w 1115"/>
                <a:gd name="T11" fmla="*/ 2147483647 h 1074"/>
                <a:gd name="T12" fmla="*/ 2147483647 w 1115"/>
                <a:gd name="T13" fmla="*/ 2147483647 h 1074"/>
                <a:gd name="T14" fmla="*/ 2147483647 w 1115"/>
                <a:gd name="T15" fmla="*/ 2147483647 h 1074"/>
                <a:gd name="T16" fmla="*/ 2147483647 w 1115"/>
                <a:gd name="T17" fmla="*/ 2147483647 h 1074"/>
                <a:gd name="T18" fmla="*/ 2147483647 w 1115"/>
                <a:gd name="T19" fmla="*/ 2147483647 h 1074"/>
                <a:gd name="T20" fmla="*/ 2147483647 w 1115"/>
                <a:gd name="T21" fmla="*/ 2147483647 h 1074"/>
                <a:gd name="T22" fmla="*/ 2147483647 w 1115"/>
                <a:gd name="T23" fmla="*/ 2147483647 h 1074"/>
                <a:gd name="T24" fmla="*/ 2147483647 w 1115"/>
                <a:gd name="T25" fmla="*/ 2147483647 h 1074"/>
                <a:gd name="T26" fmla="*/ 2147483647 w 1115"/>
                <a:gd name="T27" fmla="*/ 2147483647 h 1074"/>
                <a:gd name="T28" fmla="*/ 2147483647 w 1115"/>
                <a:gd name="T29" fmla="*/ 2147483647 h 1074"/>
                <a:gd name="T30" fmla="*/ 2147483647 w 1115"/>
                <a:gd name="T31" fmla="*/ 2147483647 h 1074"/>
                <a:gd name="T32" fmla="*/ 2147483647 w 1115"/>
                <a:gd name="T33" fmla="*/ 2147483647 h 1074"/>
                <a:gd name="T34" fmla="*/ 2147483647 w 1115"/>
                <a:gd name="T35" fmla="*/ 2147483647 h 1074"/>
                <a:gd name="T36" fmla="*/ 2147483647 w 1115"/>
                <a:gd name="T37" fmla="*/ 2147483647 h 1074"/>
                <a:gd name="T38" fmla="*/ 2147483647 w 1115"/>
                <a:gd name="T39" fmla="*/ 2147483647 h 1074"/>
                <a:gd name="T40" fmla="*/ 2147483647 w 1115"/>
                <a:gd name="T41" fmla="*/ 2147483647 h 1074"/>
                <a:gd name="T42" fmla="*/ 2147483647 w 1115"/>
                <a:gd name="T43" fmla="*/ 2147483647 h 1074"/>
                <a:gd name="T44" fmla="*/ 2147483647 w 1115"/>
                <a:gd name="T45" fmla="*/ 2147483647 h 1074"/>
                <a:gd name="T46" fmla="*/ 2147483647 w 1115"/>
                <a:gd name="T47" fmla="*/ 2147483647 h 1074"/>
                <a:gd name="T48" fmla="*/ 2147483647 w 1115"/>
                <a:gd name="T49" fmla="*/ 2147483647 h 1074"/>
                <a:gd name="T50" fmla="*/ 2147483647 w 1115"/>
                <a:gd name="T51" fmla="*/ 2147483647 h 1074"/>
                <a:gd name="T52" fmla="*/ 2147483647 w 1115"/>
                <a:gd name="T53" fmla="*/ 2147483647 h 1074"/>
                <a:gd name="T54" fmla="*/ 2147483647 w 1115"/>
                <a:gd name="T55" fmla="*/ 2147483647 h 1074"/>
                <a:gd name="T56" fmla="*/ 2147483647 w 1115"/>
                <a:gd name="T57" fmla="*/ 2147483647 h 1074"/>
                <a:gd name="T58" fmla="*/ 2147483647 w 1115"/>
                <a:gd name="T59" fmla="*/ 2147483647 h 1074"/>
                <a:gd name="T60" fmla="*/ 2147483647 w 1115"/>
                <a:gd name="T61" fmla="*/ 2147483647 h 1074"/>
                <a:gd name="T62" fmla="*/ 2147483647 w 1115"/>
                <a:gd name="T63" fmla="*/ 2147483647 h 1074"/>
                <a:gd name="T64" fmla="*/ 2147483647 w 1115"/>
                <a:gd name="T65" fmla="*/ 2147483647 h 1074"/>
                <a:gd name="T66" fmla="*/ 2147483647 w 1115"/>
                <a:gd name="T67" fmla="*/ 2147483647 h 1074"/>
                <a:gd name="T68" fmla="*/ 2147483647 w 1115"/>
                <a:gd name="T69" fmla="*/ 2147483647 h 1074"/>
                <a:gd name="T70" fmla="*/ 2147483647 w 1115"/>
                <a:gd name="T71" fmla="*/ 2147483647 h 1074"/>
                <a:gd name="T72" fmla="*/ 2147483647 w 1115"/>
                <a:gd name="T73" fmla="*/ 2147483647 h 1074"/>
                <a:gd name="T74" fmla="*/ 2147483647 w 1115"/>
                <a:gd name="T75" fmla="*/ 2147483647 h 1074"/>
                <a:gd name="T76" fmla="*/ 2147483647 w 1115"/>
                <a:gd name="T77" fmla="*/ 2147483647 h 1074"/>
                <a:gd name="T78" fmla="*/ 2147483647 w 1115"/>
                <a:gd name="T79" fmla="*/ 2147483647 h 1074"/>
                <a:gd name="T80" fmla="*/ 2147483647 w 1115"/>
                <a:gd name="T81" fmla="*/ 2147483647 h 1074"/>
                <a:gd name="T82" fmla="*/ 2147483647 w 1115"/>
                <a:gd name="T83" fmla="*/ 2147483647 h 1074"/>
                <a:gd name="T84" fmla="*/ 2147483647 w 1115"/>
                <a:gd name="T85" fmla="*/ 2147483647 h 1074"/>
                <a:gd name="T86" fmla="*/ 2147483647 w 1115"/>
                <a:gd name="T87" fmla="*/ 2147483647 h 1074"/>
                <a:gd name="T88" fmla="*/ 2147483647 w 1115"/>
                <a:gd name="T89" fmla="*/ 2147483647 h 1074"/>
                <a:gd name="T90" fmla="*/ 2147483647 w 1115"/>
                <a:gd name="T91" fmla="*/ 2147483647 h 1074"/>
                <a:gd name="T92" fmla="*/ 2147483647 w 1115"/>
                <a:gd name="T93" fmla="*/ 2147483647 h 1074"/>
                <a:gd name="T94" fmla="*/ 2147483647 w 1115"/>
                <a:gd name="T95" fmla="*/ 2147483647 h 1074"/>
                <a:gd name="T96" fmla="*/ 2147483647 w 1115"/>
                <a:gd name="T97" fmla="*/ 2147483647 h 1074"/>
                <a:gd name="T98" fmla="*/ 2147483647 w 1115"/>
                <a:gd name="T99" fmla="*/ 2147483647 h 1074"/>
                <a:gd name="T100" fmla="*/ 0 w 1115"/>
                <a:gd name="T101" fmla="*/ 2147483647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rgbClr val="92D05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0" name="Freeform 28">
              <a:extLst>
                <a:ext uri="{FF2B5EF4-FFF2-40B4-BE49-F238E27FC236}">
                  <a16:creationId xmlns:a16="http://schemas.microsoft.com/office/drawing/2014/main" id="{FC05009E-7CFA-4A37-BC4F-63844347D491}"/>
                </a:ext>
              </a:extLst>
            </p:cNvPr>
            <p:cNvSpPr>
              <a:spLocks/>
            </p:cNvSpPr>
            <p:nvPr/>
          </p:nvSpPr>
          <p:spPr bwMode="auto">
            <a:xfrm>
              <a:off x="4289425" y="2727327"/>
              <a:ext cx="623888" cy="522287"/>
            </a:xfrm>
            <a:custGeom>
              <a:avLst/>
              <a:gdLst>
                <a:gd name="T0" fmla="*/ 2147483647 w 525"/>
                <a:gd name="T1" fmla="*/ 0 h 329"/>
                <a:gd name="T2" fmla="*/ 2147483647 w 525"/>
                <a:gd name="T3" fmla="*/ 2147483647 h 329"/>
                <a:gd name="T4" fmla="*/ 2147483647 w 525"/>
                <a:gd name="T5" fmla="*/ 2147483647 h 329"/>
                <a:gd name="T6" fmla="*/ 2147483647 w 525"/>
                <a:gd name="T7" fmla="*/ 2147483647 h 329"/>
                <a:gd name="T8" fmla="*/ 2147483647 w 525"/>
                <a:gd name="T9" fmla="*/ 2147483647 h 329"/>
                <a:gd name="T10" fmla="*/ 2147483647 w 525"/>
                <a:gd name="T11" fmla="*/ 2147483647 h 329"/>
                <a:gd name="T12" fmla="*/ 2147483647 w 525"/>
                <a:gd name="T13" fmla="*/ 2147483647 h 329"/>
                <a:gd name="T14" fmla="*/ 0 w 525"/>
                <a:gd name="T15" fmla="*/ 2147483647 h 329"/>
                <a:gd name="T16" fmla="*/ 2147483647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1" name="Freeform 29">
              <a:extLst>
                <a:ext uri="{FF2B5EF4-FFF2-40B4-BE49-F238E27FC236}">
                  <a16:creationId xmlns:a16="http://schemas.microsoft.com/office/drawing/2014/main" id="{87A80365-68A8-4B27-A755-33B3E62A4247}"/>
                </a:ext>
              </a:extLst>
            </p:cNvPr>
            <p:cNvSpPr>
              <a:spLocks/>
            </p:cNvSpPr>
            <p:nvPr/>
          </p:nvSpPr>
          <p:spPr bwMode="auto">
            <a:xfrm>
              <a:off x="4257675" y="3205164"/>
              <a:ext cx="666750" cy="595313"/>
            </a:xfrm>
            <a:custGeom>
              <a:avLst/>
              <a:gdLst>
                <a:gd name="T0" fmla="*/ 2147483647 w 561"/>
                <a:gd name="T1" fmla="*/ 0 h 375"/>
                <a:gd name="T2" fmla="*/ 2147483647 w 561"/>
                <a:gd name="T3" fmla="*/ 2147483647 h 375"/>
                <a:gd name="T4" fmla="*/ 2147483647 w 561"/>
                <a:gd name="T5" fmla="*/ 2147483647 h 375"/>
                <a:gd name="T6" fmla="*/ 2147483647 w 561"/>
                <a:gd name="T7" fmla="*/ 2147483647 h 375"/>
                <a:gd name="T8" fmla="*/ 2147483647 w 561"/>
                <a:gd name="T9" fmla="*/ 2147483647 h 375"/>
                <a:gd name="T10" fmla="*/ 2147483647 w 561"/>
                <a:gd name="T11" fmla="*/ 2147483647 h 375"/>
                <a:gd name="T12" fmla="*/ 2147483647 w 561"/>
                <a:gd name="T13" fmla="*/ 2147483647 h 375"/>
                <a:gd name="T14" fmla="*/ 2147483647 w 561"/>
                <a:gd name="T15" fmla="*/ 2147483647 h 375"/>
                <a:gd name="T16" fmla="*/ 2147483647 w 561"/>
                <a:gd name="T17" fmla="*/ 2147483647 h 375"/>
                <a:gd name="T18" fmla="*/ 2147483647 w 561"/>
                <a:gd name="T19" fmla="*/ 2147483647 h 375"/>
                <a:gd name="T20" fmla="*/ 2147483647 w 561"/>
                <a:gd name="T21" fmla="*/ 2147483647 h 375"/>
                <a:gd name="T22" fmla="*/ 2147483647 w 561"/>
                <a:gd name="T23" fmla="*/ 2147483647 h 375"/>
                <a:gd name="T24" fmla="*/ 2147483647 w 561"/>
                <a:gd name="T25" fmla="*/ 2147483647 h 375"/>
                <a:gd name="T26" fmla="*/ 2147483647 w 561"/>
                <a:gd name="T27" fmla="*/ 2147483647 h 375"/>
                <a:gd name="T28" fmla="*/ 2147483647 w 561"/>
                <a:gd name="T29" fmla="*/ 2147483647 h 375"/>
                <a:gd name="T30" fmla="*/ 2147483647 w 561"/>
                <a:gd name="T31" fmla="*/ 2147483647 h 375"/>
                <a:gd name="T32" fmla="*/ 0 w 561"/>
                <a:gd name="T33" fmla="*/ 2147483647 h 375"/>
                <a:gd name="T34" fmla="*/ 214748364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2" name="Freeform 30">
              <a:extLst>
                <a:ext uri="{FF2B5EF4-FFF2-40B4-BE49-F238E27FC236}">
                  <a16:creationId xmlns:a16="http://schemas.microsoft.com/office/drawing/2014/main" id="{0B8CB169-04A0-484A-8A80-23D2030BE850}"/>
                </a:ext>
              </a:extLst>
            </p:cNvPr>
            <p:cNvSpPr>
              <a:spLocks/>
            </p:cNvSpPr>
            <p:nvPr/>
          </p:nvSpPr>
          <p:spPr bwMode="auto">
            <a:xfrm>
              <a:off x="4233865" y="3671887"/>
              <a:ext cx="784225" cy="520700"/>
            </a:xfrm>
            <a:custGeom>
              <a:avLst/>
              <a:gdLst>
                <a:gd name="T0" fmla="*/ 2147483647 w 658"/>
                <a:gd name="T1" fmla="*/ 0 h 328"/>
                <a:gd name="T2" fmla="*/ 2147483647 w 658"/>
                <a:gd name="T3" fmla="*/ 2147483647 h 328"/>
                <a:gd name="T4" fmla="*/ 2147483647 w 658"/>
                <a:gd name="T5" fmla="*/ 2147483647 h 328"/>
                <a:gd name="T6" fmla="*/ 2147483647 w 658"/>
                <a:gd name="T7" fmla="*/ 2147483647 h 328"/>
                <a:gd name="T8" fmla="*/ 2147483647 w 658"/>
                <a:gd name="T9" fmla="*/ 2147483647 h 328"/>
                <a:gd name="T10" fmla="*/ 2147483647 w 658"/>
                <a:gd name="T11" fmla="*/ 2147483647 h 328"/>
                <a:gd name="T12" fmla="*/ 2147483647 w 658"/>
                <a:gd name="T13" fmla="*/ 2147483647 h 328"/>
                <a:gd name="T14" fmla="*/ 2147483647 w 658"/>
                <a:gd name="T15" fmla="*/ 2147483647 h 328"/>
                <a:gd name="T16" fmla="*/ 2147483647 w 658"/>
                <a:gd name="T17" fmla="*/ 2147483647 h 328"/>
                <a:gd name="T18" fmla="*/ 2147483647 w 658"/>
                <a:gd name="T19" fmla="*/ 2147483647 h 328"/>
                <a:gd name="T20" fmla="*/ 2147483647 w 658"/>
                <a:gd name="T21" fmla="*/ 2147483647 h 328"/>
                <a:gd name="T22" fmla="*/ 2147483647 w 658"/>
                <a:gd name="T23" fmla="*/ 2147483647 h 328"/>
                <a:gd name="T24" fmla="*/ 2147483647 w 658"/>
                <a:gd name="T25" fmla="*/ 2147483647 h 328"/>
                <a:gd name="T26" fmla="*/ 2147483647 w 658"/>
                <a:gd name="T27" fmla="*/ 2147483647 h 328"/>
                <a:gd name="T28" fmla="*/ 2147483647 w 658"/>
                <a:gd name="T29" fmla="*/ 2147483647 h 328"/>
                <a:gd name="T30" fmla="*/ 2147483647 w 658"/>
                <a:gd name="T31" fmla="*/ 2147483647 h 328"/>
                <a:gd name="T32" fmla="*/ 2147483647 w 658"/>
                <a:gd name="T33" fmla="*/ 2147483647 h 328"/>
                <a:gd name="T34" fmla="*/ 0 w 658"/>
                <a:gd name="T35" fmla="*/ 2147483647 h 328"/>
                <a:gd name="T36" fmla="*/ 2147483647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3" name="Freeform 31">
              <a:extLst>
                <a:ext uri="{FF2B5EF4-FFF2-40B4-BE49-F238E27FC236}">
                  <a16:creationId xmlns:a16="http://schemas.microsoft.com/office/drawing/2014/main" id="{4E127CFE-3C5A-434D-BB4E-F6FFCB8093D7}"/>
                </a:ext>
              </a:extLst>
            </p:cNvPr>
            <p:cNvSpPr>
              <a:spLocks/>
            </p:cNvSpPr>
            <p:nvPr/>
          </p:nvSpPr>
          <p:spPr bwMode="auto">
            <a:xfrm>
              <a:off x="4379915" y="4165602"/>
              <a:ext cx="708025" cy="504825"/>
            </a:xfrm>
            <a:custGeom>
              <a:avLst/>
              <a:gdLst>
                <a:gd name="T0" fmla="*/ 2147483647 w 594"/>
                <a:gd name="T1" fmla="*/ 0 h 318"/>
                <a:gd name="T2" fmla="*/ 2147483647 w 594"/>
                <a:gd name="T3" fmla="*/ 2147483647 h 318"/>
                <a:gd name="T4" fmla="*/ 2147483647 w 594"/>
                <a:gd name="T5" fmla="*/ 2147483647 h 318"/>
                <a:gd name="T6" fmla="*/ 2147483647 w 594"/>
                <a:gd name="T7" fmla="*/ 2147483647 h 318"/>
                <a:gd name="T8" fmla="*/ 2147483647 w 594"/>
                <a:gd name="T9" fmla="*/ 2147483647 h 318"/>
                <a:gd name="T10" fmla="*/ 2147483647 w 594"/>
                <a:gd name="T11" fmla="*/ 2147483647 h 318"/>
                <a:gd name="T12" fmla="*/ 2147483647 w 594"/>
                <a:gd name="T13" fmla="*/ 2147483647 h 318"/>
                <a:gd name="T14" fmla="*/ 2147483647 w 594"/>
                <a:gd name="T15" fmla="*/ 2147483647 h 318"/>
                <a:gd name="T16" fmla="*/ 2147483647 w 594"/>
                <a:gd name="T17" fmla="*/ 2147483647 h 318"/>
                <a:gd name="T18" fmla="*/ 2147483647 w 594"/>
                <a:gd name="T19" fmla="*/ 2147483647 h 318"/>
                <a:gd name="T20" fmla="*/ 2147483647 w 594"/>
                <a:gd name="T21" fmla="*/ 2147483647 h 318"/>
                <a:gd name="T22" fmla="*/ 2147483647 w 594"/>
                <a:gd name="T23" fmla="*/ 2147483647 h 318"/>
                <a:gd name="T24" fmla="*/ 0 w 594"/>
                <a:gd name="T25" fmla="*/ 2147483647 h 318"/>
                <a:gd name="T26" fmla="*/ 2147483647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rgbClr val="92D05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4" name="Freeform 32">
              <a:extLst>
                <a:ext uri="{FF2B5EF4-FFF2-40B4-BE49-F238E27FC236}">
                  <a16:creationId xmlns:a16="http://schemas.microsoft.com/office/drawing/2014/main" id="{976AC21A-BB8E-4D03-AD58-31E0D203E332}"/>
                </a:ext>
              </a:extLst>
            </p:cNvPr>
            <p:cNvSpPr>
              <a:spLocks/>
            </p:cNvSpPr>
            <p:nvPr/>
          </p:nvSpPr>
          <p:spPr bwMode="auto">
            <a:xfrm>
              <a:off x="4284665" y="4635502"/>
              <a:ext cx="822325" cy="568325"/>
            </a:xfrm>
            <a:custGeom>
              <a:avLst/>
              <a:gdLst>
                <a:gd name="T0" fmla="*/ 2147483647 w 690"/>
                <a:gd name="T1" fmla="*/ 0 h 358"/>
                <a:gd name="T2" fmla="*/ 2147483647 w 690"/>
                <a:gd name="T3" fmla="*/ 2147483647 h 358"/>
                <a:gd name="T4" fmla="*/ 2147483647 w 690"/>
                <a:gd name="T5" fmla="*/ 2147483647 h 358"/>
                <a:gd name="T6" fmla="*/ 2147483647 w 690"/>
                <a:gd name="T7" fmla="*/ 2147483647 h 358"/>
                <a:gd name="T8" fmla="*/ 2147483647 w 690"/>
                <a:gd name="T9" fmla="*/ 2147483647 h 358"/>
                <a:gd name="T10" fmla="*/ 2147483647 w 690"/>
                <a:gd name="T11" fmla="*/ 2147483647 h 358"/>
                <a:gd name="T12" fmla="*/ 2147483647 w 690"/>
                <a:gd name="T13" fmla="*/ 2147483647 h 358"/>
                <a:gd name="T14" fmla="*/ 2147483647 w 690"/>
                <a:gd name="T15" fmla="*/ 2147483647 h 358"/>
                <a:gd name="T16" fmla="*/ 2147483647 w 690"/>
                <a:gd name="T17" fmla="*/ 2147483647 h 358"/>
                <a:gd name="T18" fmla="*/ 2147483647 w 690"/>
                <a:gd name="T19" fmla="*/ 2147483647 h 358"/>
                <a:gd name="T20" fmla="*/ 2147483647 w 690"/>
                <a:gd name="T21" fmla="*/ 2147483647 h 358"/>
                <a:gd name="T22" fmla="*/ 2147483647 w 690"/>
                <a:gd name="T23" fmla="*/ 2147483647 h 358"/>
                <a:gd name="T24" fmla="*/ 2147483647 w 690"/>
                <a:gd name="T25" fmla="*/ 2147483647 h 358"/>
                <a:gd name="T26" fmla="*/ 2147483647 w 690"/>
                <a:gd name="T27" fmla="*/ 2147483647 h 358"/>
                <a:gd name="T28" fmla="*/ 2147483647 w 690"/>
                <a:gd name="T29" fmla="*/ 2147483647 h 358"/>
                <a:gd name="T30" fmla="*/ 2147483647 w 690"/>
                <a:gd name="T31" fmla="*/ 2147483647 h 358"/>
                <a:gd name="T32" fmla="*/ 2147483647 w 690"/>
                <a:gd name="T33" fmla="*/ 2147483647 h 358"/>
                <a:gd name="T34" fmla="*/ 2147483647 w 690"/>
                <a:gd name="T35" fmla="*/ 2147483647 h 358"/>
                <a:gd name="T36" fmla="*/ 2147483647 w 690"/>
                <a:gd name="T37" fmla="*/ 2147483647 h 358"/>
                <a:gd name="T38" fmla="*/ 0 w 690"/>
                <a:gd name="T39" fmla="*/ 2147483647 h 358"/>
                <a:gd name="T40" fmla="*/ 2147483647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5" name="Freeform 33">
              <a:extLst>
                <a:ext uri="{FF2B5EF4-FFF2-40B4-BE49-F238E27FC236}">
                  <a16:creationId xmlns:a16="http://schemas.microsoft.com/office/drawing/2014/main" id="{1E8EF5BB-FA88-40DA-A20F-531E186E6F2E}"/>
                </a:ext>
              </a:extLst>
            </p:cNvPr>
            <p:cNvSpPr>
              <a:spLocks/>
            </p:cNvSpPr>
            <p:nvPr/>
          </p:nvSpPr>
          <p:spPr bwMode="auto">
            <a:xfrm>
              <a:off x="4865690" y="2722562"/>
              <a:ext cx="619125" cy="915988"/>
            </a:xfrm>
            <a:custGeom>
              <a:avLst/>
              <a:gdLst>
                <a:gd name="T0" fmla="*/ 2147483647 w 519"/>
                <a:gd name="T1" fmla="*/ 2147483647 h 576"/>
                <a:gd name="T2" fmla="*/ 2147483647 w 519"/>
                <a:gd name="T3" fmla="*/ 2147483647 h 576"/>
                <a:gd name="T4" fmla="*/ 2147483647 w 519"/>
                <a:gd name="T5" fmla="*/ 2147483647 h 576"/>
                <a:gd name="T6" fmla="*/ 2147483647 w 519"/>
                <a:gd name="T7" fmla="*/ 2147483647 h 576"/>
                <a:gd name="T8" fmla="*/ 2147483647 w 519"/>
                <a:gd name="T9" fmla="*/ 2147483647 h 576"/>
                <a:gd name="T10" fmla="*/ 2147483647 w 519"/>
                <a:gd name="T11" fmla="*/ 2147483647 h 576"/>
                <a:gd name="T12" fmla="*/ 2147483647 w 519"/>
                <a:gd name="T13" fmla="*/ 2147483647 h 576"/>
                <a:gd name="T14" fmla="*/ 2147483647 w 519"/>
                <a:gd name="T15" fmla="*/ 2147483647 h 576"/>
                <a:gd name="T16" fmla="*/ 2147483647 w 519"/>
                <a:gd name="T17" fmla="*/ 2147483647 h 576"/>
                <a:gd name="T18" fmla="*/ 2147483647 w 519"/>
                <a:gd name="T19" fmla="*/ 2147483647 h 576"/>
                <a:gd name="T20" fmla="*/ 2147483647 w 519"/>
                <a:gd name="T21" fmla="*/ 2147483647 h 576"/>
                <a:gd name="T22" fmla="*/ 2147483647 w 519"/>
                <a:gd name="T23" fmla="*/ 2147483647 h 576"/>
                <a:gd name="T24" fmla="*/ 2147483647 w 519"/>
                <a:gd name="T25" fmla="*/ 2147483647 h 576"/>
                <a:gd name="T26" fmla="*/ 2147483647 w 519"/>
                <a:gd name="T27" fmla="*/ 2147483647 h 576"/>
                <a:gd name="T28" fmla="*/ 2147483647 w 519"/>
                <a:gd name="T29" fmla="*/ 2147483647 h 576"/>
                <a:gd name="T30" fmla="*/ 2147483647 w 519"/>
                <a:gd name="T31" fmla="*/ 2147483647 h 576"/>
                <a:gd name="T32" fmla="*/ 2147483647 w 519"/>
                <a:gd name="T33" fmla="*/ 2147483647 h 576"/>
                <a:gd name="T34" fmla="*/ 2147483647 w 519"/>
                <a:gd name="T35" fmla="*/ 2147483647 h 576"/>
                <a:gd name="T36" fmla="*/ 2147483647 w 519"/>
                <a:gd name="T37" fmla="*/ 2147483647 h 576"/>
                <a:gd name="T38" fmla="*/ 2147483647 w 519"/>
                <a:gd name="T39" fmla="*/ 2147483647 h 576"/>
                <a:gd name="T40" fmla="*/ 2147483647 w 519"/>
                <a:gd name="T41" fmla="*/ 2147483647 h 576"/>
                <a:gd name="T42" fmla="*/ 2147483647 w 519"/>
                <a:gd name="T43" fmla="*/ 2147483647 h 576"/>
                <a:gd name="T44" fmla="*/ 2147483647 w 519"/>
                <a:gd name="T45" fmla="*/ 2147483647 h 576"/>
                <a:gd name="T46" fmla="*/ 2147483647 w 519"/>
                <a:gd name="T47" fmla="*/ 2147483647 h 576"/>
                <a:gd name="T48" fmla="*/ 2147483647 w 519"/>
                <a:gd name="T49" fmla="*/ 2147483647 h 576"/>
                <a:gd name="T50" fmla="*/ 2147483647 w 519"/>
                <a:gd name="T51" fmla="*/ 2147483647 h 576"/>
                <a:gd name="T52" fmla="*/ 2147483647 w 519"/>
                <a:gd name="T53" fmla="*/ 2147483647 h 576"/>
                <a:gd name="T54" fmla="*/ 2147483647 w 519"/>
                <a:gd name="T55" fmla="*/ 0 h 576"/>
                <a:gd name="T56" fmla="*/ 2147483647 w 519"/>
                <a:gd name="T57" fmla="*/ 0 h 576"/>
                <a:gd name="T58" fmla="*/ 2147483647 w 519"/>
                <a:gd name="T59" fmla="*/ 2147483647 h 576"/>
                <a:gd name="T60" fmla="*/ 0 w 519"/>
                <a:gd name="T61" fmla="*/ 2147483647 h 576"/>
                <a:gd name="T62" fmla="*/ 2147483647 w 519"/>
                <a:gd name="T63" fmla="*/ 2147483647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6" name="Freeform 34" descr="Light downward diagonal">
              <a:extLst>
                <a:ext uri="{FF2B5EF4-FFF2-40B4-BE49-F238E27FC236}">
                  <a16:creationId xmlns:a16="http://schemas.microsoft.com/office/drawing/2014/main" id="{7E4D77D4-1836-4D80-95EF-D0646908D4F0}"/>
                </a:ext>
              </a:extLst>
            </p:cNvPr>
            <p:cNvSpPr>
              <a:spLocks/>
            </p:cNvSpPr>
            <p:nvPr/>
          </p:nvSpPr>
          <p:spPr bwMode="auto">
            <a:xfrm>
              <a:off x="4908552" y="3625852"/>
              <a:ext cx="568325" cy="498475"/>
            </a:xfrm>
            <a:custGeom>
              <a:avLst/>
              <a:gdLst>
                <a:gd name="T0" fmla="*/ 0 w 478"/>
                <a:gd name="T1" fmla="*/ 2147483647 h 314"/>
                <a:gd name="T2" fmla="*/ 2147483647 w 478"/>
                <a:gd name="T3" fmla="*/ 2147483647 h 314"/>
                <a:gd name="T4" fmla="*/ 2147483647 w 478"/>
                <a:gd name="T5" fmla="*/ 2147483647 h 314"/>
                <a:gd name="T6" fmla="*/ 2147483647 w 478"/>
                <a:gd name="T7" fmla="*/ 2147483647 h 314"/>
                <a:gd name="T8" fmla="*/ 2147483647 w 478"/>
                <a:gd name="T9" fmla="*/ 2147483647 h 314"/>
                <a:gd name="T10" fmla="*/ 2147483647 w 478"/>
                <a:gd name="T11" fmla="*/ 2147483647 h 314"/>
                <a:gd name="T12" fmla="*/ 2147483647 w 478"/>
                <a:gd name="T13" fmla="*/ 2147483647 h 314"/>
                <a:gd name="T14" fmla="*/ 2147483647 w 478"/>
                <a:gd name="T15" fmla="*/ 2147483647 h 314"/>
                <a:gd name="T16" fmla="*/ 2147483647 w 478"/>
                <a:gd name="T17" fmla="*/ 2147483647 h 314"/>
                <a:gd name="T18" fmla="*/ 2147483647 w 478"/>
                <a:gd name="T19" fmla="*/ 2147483647 h 314"/>
                <a:gd name="T20" fmla="*/ 2147483647 w 478"/>
                <a:gd name="T21" fmla="*/ 2147483647 h 314"/>
                <a:gd name="T22" fmla="*/ 2147483647 w 478"/>
                <a:gd name="T23" fmla="*/ 2147483647 h 314"/>
                <a:gd name="T24" fmla="*/ 2147483647 w 478"/>
                <a:gd name="T25" fmla="*/ 2147483647 h 314"/>
                <a:gd name="T26" fmla="*/ 2147483647 w 478"/>
                <a:gd name="T27" fmla="*/ 2147483647 h 314"/>
                <a:gd name="T28" fmla="*/ 2147483647 w 478"/>
                <a:gd name="T29" fmla="*/ 2147483647 h 314"/>
                <a:gd name="T30" fmla="*/ 2147483647 w 478"/>
                <a:gd name="T31" fmla="*/ 2147483647 h 314"/>
                <a:gd name="T32" fmla="*/ 2147483647 w 478"/>
                <a:gd name="T33" fmla="*/ 2147483647 h 314"/>
                <a:gd name="T34" fmla="*/ 2147483647 w 478"/>
                <a:gd name="T35" fmla="*/ 2147483647 h 314"/>
                <a:gd name="T36" fmla="*/ 2147483647 w 478"/>
                <a:gd name="T37" fmla="*/ 0 h 314"/>
                <a:gd name="T38" fmla="*/ 2147483647 w 478"/>
                <a:gd name="T39" fmla="*/ 2147483647 h 314"/>
                <a:gd name="T40" fmla="*/ 0 w 478"/>
                <a:gd name="T41" fmla="*/ 2147483647 h 314"/>
                <a:gd name="T42" fmla="*/ 0 w 478"/>
                <a:gd name="T43" fmla="*/ 2147483647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rgbClr val="00B9E4"/>
            </a:solidFill>
            <a:ln w="9525">
              <a:solidFill>
                <a:srgbClr val="000000"/>
              </a:solidFill>
              <a:round/>
              <a:headEnd/>
              <a:tailEnd/>
            </a:ln>
          </p:spPr>
          <p:txBody>
            <a:bodyPr wrap="none" anchor="ct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7" name="Freeform 35" descr="Light downward diagonal">
              <a:extLst>
                <a:ext uri="{FF2B5EF4-FFF2-40B4-BE49-F238E27FC236}">
                  <a16:creationId xmlns:a16="http://schemas.microsoft.com/office/drawing/2014/main" id="{1B83F494-9217-4E24-B8FA-98E3E2F3C46E}"/>
                </a:ext>
              </a:extLst>
            </p:cNvPr>
            <p:cNvSpPr>
              <a:spLocks/>
            </p:cNvSpPr>
            <p:nvPr/>
          </p:nvSpPr>
          <p:spPr bwMode="auto">
            <a:xfrm>
              <a:off x="4978402" y="4084637"/>
              <a:ext cx="633413" cy="730250"/>
            </a:xfrm>
            <a:custGeom>
              <a:avLst/>
              <a:gdLst>
                <a:gd name="T0" fmla="*/ 2147483647 w 532"/>
                <a:gd name="T1" fmla="*/ 2147483647 h 460"/>
                <a:gd name="T2" fmla="*/ 2147483647 w 532"/>
                <a:gd name="T3" fmla="*/ 2147483647 h 460"/>
                <a:gd name="T4" fmla="*/ 2147483647 w 532"/>
                <a:gd name="T5" fmla="*/ 2147483647 h 460"/>
                <a:gd name="T6" fmla="*/ 2147483647 w 532"/>
                <a:gd name="T7" fmla="*/ 2147483647 h 460"/>
                <a:gd name="T8" fmla="*/ 2147483647 w 532"/>
                <a:gd name="T9" fmla="*/ 2147483647 h 460"/>
                <a:gd name="T10" fmla="*/ 2147483647 w 532"/>
                <a:gd name="T11" fmla="*/ 2147483647 h 460"/>
                <a:gd name="T12" fmla="*/ 2147483647 w 532"/>
                <a:gd name="T13" fmla="*/ 2147483647 h 460"/>
                <a:gd name="T14" fmla="*/ 2147483647 w 532"/>
                <a:gd name="T15" fmla="*/ 2147483647 h 460"/>
                <a:gd name="T16" fmla="*/ 2147483647 w 532"/>
                <a:gd name="T17" fmla="*/ 2147483647 h 460"/>
                <a:gd name="T18" fmla="*/ 2147483647 w 532"/>
                <a:gd name="T19" fmla="*/ 2147483647 h 460"/>
                <a:gd name="T20" fmla="*/ 2147483647 w 532"/>
                <a:gd name="T21" fmla="*/ 2147483647 h 460"/>
                <a:gd name="T22" fmla="*/ 2147483647 w 532"/>
                <a:gd name="T23" fmla="*/ 2147483647 h 460"/>
                <a:gd name="T24" fmla="*/ 2147483647 w 532"/>
                <a:gd name="T25" fmla="*/ 2147483647 h 460"/>
                <a:gd name="T26" fmla="*/ 2147483647 w 532"/>
                <a:gd name="T27" fmla="*/ 2147483647 h 460"/>
                <a:gd name="T28" fmla="*/ 2147483647 w 532"/>
                <a:gd name="T29" fmla="*/ 2147483647 h 460"/>
                <a:gd name="T30" fmla="*/ 2147483647 w 532"/>
                <a:gd name="T31" fmla="*/ 2147483647 h 460"/>
                <a:gd name="T32" fmla="*/ 2147483647 w 532"/>
                <a:gd name="T33" fmla="*/ 2147483647 h 460"/>
                <a:gd name="T34" fmla="*/ 2147483647 w 532"/>
                <a:gd name="T35" fmla="*/ 2147483647 h 460"/>
                <a:gd name="T36" fmla="*/ 2147483647 w 532"/>
                <a:gd name="T37" fmla="*/ 2147483647 h 460"/>
                <a:gd name="T38" fmla="*/ 2147483647 w 532"/>
                <a:gd name="T39" fmla="*/ 2147483647 h 460"/>
                <a:gd name="T40" fmla="*/ 2147483647 w 532"/>
                <a:gd name="T41" fmla="*/ 2147483647 h 460"/>
                <a:gd name="T42" fmla="*/ 2147483647 w 532"/>
                <a:gd name="T43" fmla="*/ 2147483647 h 460"/>
                <a:gd name="T44" fmla="*/ 2147483647 w 532"/>
                <a:gd name="T45" fmla="*/ 2147483647 h 460"/>
                <a:gd name="T46" fmla="*/ 2147483647 w 532"/>
                <a:gd name="T47" fmla="*/ 2147483647 h 460"/>
                <a:gd name="T48" fmla="*/ 2147483647 w 532"/>
                <a:gd name="T49" fmla="*/ 2147483647 h 460"/>
                <a:gd name="T50" fmla="*/ 2147483647 w 532"/>
                <a:gd name="T51" fmla="*/ 2147483647 h 460"/>
                <a:gd name="T52" fmla="*/ 2147483647 w 532"/>
                <a:gd name="T53" fmla="*/ 2147483647 h 460"/>
                <a:gd name="T54" fmla="*/ 2147483647 w 532"/>
                <a:gd name="T55" fmla="*/ 2147483647 h 460"/>
                <a:gd name="T56" fmla="*/ 2147483647 w 532"/>
                <a:gd name="T57" fmla="*/ 2147483647 h 460"/>
                <a:gd name="T58" fmla="*/ 2147483647 w 532"/>
                <a:gd name="T59" fmla="*/ 2147483647 h 460"/>
                <a:gd name="T60" fmla="*/ 2147483647 w 532"/>
                <a:gd name="T61" fmla="*/ 2147483647 h 460"/>
                <a:gd name="T62" fmla="*/ 2147483647 w 532"/>
                <a:gd name="T63" fmla="*/ 2147483647 h 460"/>
                <a:gd name="T64" fmla="*/ 2147483647 w 532"/>
                <a:gd name="T65" fmla="*/ 2147483647 h 460"/>
                <a:gd name="T66" fmla="*/ 2147483647 w 532"/>
                <a:gd name="T67" fmla="*/ 0 h 460"/>
                <a:gd name="T68" fmla="*/ 0 w 532"/>
                <a:gd name="T69" fmla="*/ 2147483647 h 460"/>
                <a:gd name="T70" fmla="*/ 2147483647 w 532"/>
                <a:gd name="T71" fmla="*/ 214748364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28" name="Freeform 36">
              <a:extLst>
                <a:ext uri="{FF2B5EF4-FFF2-40B4-BE49-F238E27FC236}">
                  <a16:creationId xmlns:a16="http://schemas.microsoft.com/office/drawing/2014/main" id="{19FD383F-C30B-4972-8955-C38F2E057CD2}"/>
                </a:ext>
              </a:extLst>
            </p:cNvPr>
            <p:cNvSpPr>
              <a:spLocks/>
            </p:cNvSpPr>
            <p:nvPr/>
          </p:nvSpPr>
          <p:spPr bwMode="auto">
            <a:xfrm>
              <a:off x="5084763" y="4730752"/>
              <a:ext cx="481012" cy="573087"/>
            </a:xfrm>
            <a:custGeom>
              <a:avLst/>
              <a:gdLst>
                <a:gd name="T0" fmla="*/ 2147483647 w 404"/>
                <a:gd name="T1" fmla="*/ 2147483647 h 360"/>
                <a:gd name="T2" fmla="*/ 2147483647 w 404"/>
                <a:gd name="T3" fmla="*/ 2147483647 h 360"/>
                <a:gd name="T4" fmla="*/ 2147483647 w 404"/>
                <a:gd name="T5" fmla="*/ 2147483647 h 360"/>
                <a:gd name="T6" fmla="*/ 2147483647 w 404"/>
                <a:gd name="T7" fmla="*/ 2147483647 h 360"/>
                <a:gd name="T8" fmla="*/ 2147483647 w 404"/>
                <a:gd name="T9" fmla="*/ 2147483647 h 360"/>
                <a:gd name="T10" fmla="*/ 2147483647 w 404"/>
                <a:gd name="T11" fmla="*/ 2147483647 h 360"/>
                <a:gd name="T12" fmla="*/ 2147483647 w 404"/>
                <a:gd name="T13" fmla="*/ 2147483647 h 360"/>
                <a:gd name="T14" fmla="*/ 2147483647 w 404"/>
                <a:gd name="T15" fmla="*/ 2147483647 h 360"/>
                <a:gd name="T16" fmla="*/ 2147483647 w 404"/>
                <a:gd name="T17" fmla="*/ 2147483647 h 360"/>
                <a:gd name="T18" fmla="*/ 2147483647 w 404"/>
                <a:gd name="T19" fmla="*/ 2147483647 h 360"/>
                <a:gd name="T20" fmla="*/ 2147483647 w 404"/>
                <a:gd name="T21" fmla="*/ 2147483647 h 360"/>
                <a:gd name="T22" fmla="*/ 2147483647 w 404"/>
                <a:gd name="T23" fmla="*/ 2147483647 h 360"/>
                <a:gd name="T24" fmla="*/ 2147483647 w 404"/>
                <a:gd name="T25" fmla="*/ 2147483647 h 360"/>
                <a:gd name="T26" fmla="*/ 2147483647 w 404"/>
                <a:gd name="T27" fmla="*/ 2147483647 h 360"/>
                <a:gd name="T28" fmla="*/ 2147483647 w 404"/>
                <a:gd name="T29" fmla="*/ 2147483647 h 360"/>
                <a:gd name="T30" fmla="*/ 2147483647 w 404"/>
                <a:gd name="T31" fmla="*/ 2147483647 h 360"/>
                <a:gd name="T32" fmla="*/ 2147483647 w 404"/>
                <a:gd name="T33" fmla="*/ 2147483647 h 360"/>
                <a:gd name="T34" fmla="*/ 2147483647 w 404"/>
                <a:gd name="T35" fmla="*/ 2147483647 h 360"/>
                <a:gd name="T36" fmla="*/ 2147483647 w 404"/>
                <a:gd name="T37" fmla="*/ 0 h 360"/>
                <a:gd name="T38" fmla="*/ 0 w 404"/>
                <a:gd name="T39" fmla="*/ 2147483647 h 360"/>
                <a:gd name="T40" fmla="*/ 2147483647 w 404"/>
                <a:gd name="T41" fmla="*/ 2147483647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srgbClr val="E6C069">
                    <a:lumMod val="60000"/>
                    <a:lumOff val="40000"/>
                  </a:srgbClr>
                </a:solidFill>
                <a:latin typeface="Calibri" panose="020F0502020204030204" pitchFamily="34" charset="0"/>
                <a:cs typeface="Calibri" panose="020F0502020204030204" pitchFamily="34" charset="0"/>
              </a:endParaRPr>
            </a:p>
          </p:txBody>
        </p:sp>
        <p:sp>
          <p:nvSpPr>
            <p:cNvPr id="29" name="Freeform 37" descr="Light downward diagonal">
              <a:extLst>
                <a:ext uri="{FF2B5EF4-FFF2-40B4-BE49-F238E27FC236}">
                  <a16:creationId xmlns:a16="http://schemas.microsoft.com/office/drawing/2014/main" id="{AB6AB438-07D5-44AA-A6A6-6FAB1CE97768}"/>
                </a:ext>
              </a:extLst>
            </p:cNvPr>
            <p:cNvSpPr>
              <a:spLocks/>
            </p:cNvSpPr>
            <p:nvPr/>
          </p:nvSpPr>
          <p:spPr bwMode="auto">
            <a:xfrm>
              <a:off x="5148265" y="5297487"/>
              <a:ext cx="541337" cy="623888"/>
            </a:xfrm>
            <a:custGeom>
              <a:avLst/>
              <a:gdLst>
                <a:gd name="T0" fmla="*/ 0 w 456"/>
                <a:gd name="T1" fmla="*/ 2147483647 h 393"/>
                <a:gd name="T2" fmla="*/ 2147483647 w 456"/>
                <a:gd name="T3" fmla="*/ 2147483647 h 393"/>
                <a:gd name="T4" fmla="*/ 2147483647 w 456"/>
                <a:gd name="T5" fmla="*/ 2147483647 h 393"/>
                <a:gd name="T6" fmla="*/ 2147483647 w 456"/>
                <a:gd name="T7" fmla="*/ 2147483647 h 393"/>
                <a:gd name="T8" fmla="*/ 2147483647 w 456"/>
                <a:gd name="T9" fmla="*/ 2147483647 h 393"/>
                <a:gd name="T10" fmla="*/ 2147483647 w 456"/>
                <a:gd name="T11" fmla="*/ 2147483647 h 393"/>
                <a:gd name="T12" fmla="*/ 2147483647 w 456"/>
                <a:gd name="T13" fmla="*/ 2147483647 h 393"/>
                <a:gd name="T14" fmla="*/ 2147483647 w 456"/>
                <a:gd name="T15" fmla="*/ 2147483647 h 393"/>
                <a:gd name="T16" fmla="*/ 2147483647 w 456"/>
                <a:gd name="T17" fmla="*/ 2147483647 h 393"/>
                <a:gd name="T18" fmla="*/ 2147483647 w 456"/>
                <a:gd name="T19" fmla="*/ 2147483647 h 393"/>
                <a:gd name="T20" fmla="*/ 2147483647 w 456"/>
                <a:gd name="T21" fmla="*/ 2147483647 h 393"/>
                <a:gd name="T22" fmla="*/ 2147483647 w 456"/>
                <a:gd name="T23" fmla="*/ 2147483647 h 393"/>
                <a:gd name="T24" fmla="*/ 2147483647 w 456"/>
                <a:gd name="T25" fmla="*/ 2147483647 h 393"/>
                <a:gd name="T26" fmla="*/ 2147483647 w 456"/>
                <a:gd name="T27" fmla="*/ 2147483647 h 393"/>
                <a:gd name="T28" fmla="*/ 2147483647 w 456"/>
                <a:gd name="T29" fmla="*/ 2147483647 h 393"/>
                <a:gd name="T30" fmla="*/ 2147483647 w 456"/>
                <a:gd name="T31" fmla="*/ 2147483647 h 393"/>
                <a:gd name="T32" fmla="*/ 2147483647 w 456"/>
                <a:gd name="T33" fmla="*/ 2147483647 h 393"/>
                <a:gd name="T34" fmla="*/ 2147483647 w 456"/>
                <a:gd name="T35" fmla="*/ 2147483647 h 393"/>
                <a:gd name="T36" fmla="*/ 2147483647 w 456"/>
                <a:gd name="T37" fmla="*/ 2147483647 h 393"/>
                <a:gd name="T38" fmla="*/ 2147483647 w 456"/>
                <a:gd name="T39" fmla="*/ 2147483647 h 393"/>
                <a:gd name="T40" fmla="*/ 2147483647 w 456"/>
                <a:gd name="T41" fmla="*/ 2147483647 h 393"/>
                <a:gd name="T42" fmla="*/ 2147483647 w 456"/>
                <a:gd name="T43" fmla="*/ 2147483647 h 393"/>
                <a:gd name="T44" fmla="*/ 2147483647 w 456"/>
                <a:gd name="T45" fmla="*/ 2147483647 h 393"/>
                <a:gd name="T46" fmla="*/ 2147483647 w 456"/>
                <a:gd name="T47" fmla="*/ 2147483647 h 393"/>
                <a:gd name="T48" fmla="*/ 2147483647 w 456"/>
                <a:gd name="T49" fmla="*/ 2147483647 h 393"/>
                <a:gd name="T50" fmla="*/ 2147483647 w 456"/>
                <a:gd name="T51" fmla="*/ 2147483647 h 393"/>
                <a:gd name="T52" fmla="*/ 2147483647 w 456"/>
                <a:gd name="T53" fmla="*/ 2147483647 h 393"/>
                <a:gd name="T54" fmla="*/ 2147483647 w 456"/>
                <a:gd name="T55" fmla="*/ 2147483647 h 393"/>
                <a:gd name="T56" fmla="*/ 2147483647 w 456"/>
                <a:gd name="T57" fmla="*/ 2147483647 h 393"/>
                <a:gd name="T58" fmla="*/ 2147483647 w 456"/>
                <a:gd name="T59" fmla="*/ 2147483647 h 393"/>
                <a:gd name="T60" fmla="*/ 2147483647 w 456"/>
                <a:gd name="T61" fmla="*/ 2147483647 h 393"/>
                <a:gd name="T62" fmla="*/ 2147483647 w 456"/>
                <a:gd name="T63" fmla="*/ 2147483647 h 393"/>
                <a:gd name="T64" fmla="*/ 2147483647 w 456"/>
                <a:gd name="T65" fmla="*/ 2147483647 h 393"/>
                <a:gd name="T66" fmla="*/ 2147483647 w 456"/>
                <a:gd name="T67" fmla="*/ 2147483647 h 393"/>
                <a:gd name="T68" fmla="*/ 2147483647 w 456"/>
                <a:gd name="T69" fmla="*/ 2147483647 h 393"/>
                <a:gd name="T70" fmla="*/ 2147483647 w 456"/>
                <a:gd name="T71" fmla="*/ 2147483647 h 393"/>
                <a:gd name="T72" fmla="*/ 2147483647 w 456"/>
                <a:gd name="T73" fmla="*/ 2147483647 h 393"/>
                <a:gd name="T74" fmla="*/ 2147483647 w 456"/>
                <a:gd name="T75" fmla="*/ 0 h 393"/>
                <a:gd name="T76" fmla="*/ 0 w 456"/>
                <a:gd name="T77" fmla="*/ 2147483647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0" name="Freeform 38">
              <a:extLst>
                <a:ext uri="{FF2B5EF4-FFF2-40B4-BE49-F238E27FC236}">
                  <a16:creationId xmlns:a16="http://schemas.microsoft.com/office/drawing/2014/main" id="{AD8E2EA4-B7FA-4064-A3A7-FAD2BDA90ADC}"/>
                </a:ext>
              </a:extLst>
            </p:cNvPr>
            <p:cNvSpPr>
              <a:spLocks/>
            </p:cNvSpPr>
            <p:nvPr/>
          </p:nvSpPr>
          <p:spPr bwMode="auto">
            <a:xfrm>
              <a:off x="5422900" y="2978150"/>
              <a:ext cx="541338" cy="368300"/>
            </a:xfrm>
            <a:custGeom>
              <a:avLst/>
              <a:gdLst>
                <a:gd name="T0" fmla="*/ 2147483647 w 455"/>
                <a:gd name="T1" fmla="*/ 2147483647 h 232"/>
                <a:gd name="T2" fmla="*/ 2147483647 w 455"/>
                <a:gd name="T3" fmla="*/ 2147483647 h 232"/>
                <a:gd name="T4" fmla="*/ 2147483647 w 455"/>
                <a:gd name="T5" fmla="*/ 2147483647 h 232"/>
                <a:gd name="T6" fmla="*/ 2147483647 w 455"/>
                <a:gd name="T7" fmla="*/ 2147483647 h 232"/>
                <a:gd name="T8" fmla="*/ 2147483647 w 455"/>
                <a:gd name="T9" fmla="*/ 2147483647 h 232"/>
                <a:gd name="T10" fmla="*/ 2147483647 w 455"/>
                <a:gd name="T11" fmla="*/ 2147483647 h 232"/>
                <a:gd name="T12" fmla="*/ 2147483647 w 455"/>
                <a:gd name="T13" fmla="*/ 2147483647 h 232"/>
                <a:gd name="T14" fmla="*/ 2147483647 w 455"/>
                <a:gd name="T15" fmla="*/ 2147483647 h 232"/>
                <a:gd name="T16" fmla="*/ 2147483647 w 455"/>
                <a:gd name="T17" fmla="*/ 2147483647 h 232"/>
                <a:gd name="T18" fmla="*/ 2147483647 w 455"/>
                <a:gd name="T19" fmla="*/ 2147483647 h 232"/>
                <a:gd name="T20" fmla="*/ 2147483647 w 455"/>
                <a:gd name="T21" fmla="*/ 2147483647 h 232"/>
                <a:gd name="T22" fmla="*/ 2147483647 w 455"/>
                <a:gd name="T23" fmla="*/ 2147483647 h 232"/>
                <a:gd name="T24" fmla="*/ 2147483647 w 455"/>
                <a:gd name="T25" fmla="*/ 2147483647 h 232"/>
                <a:gd name="T26" fmla="*/ 2147483647 w 455"/>
                <a:gd name="T27" fmla="*/ 2147483647 h 232"/>
                <a:gd name="T28" fmla="*/ 2147483647 w 455"/>
                <a:gd name="T29" fmla="*/ 2147483647 h 232"/>
                <a:gd name="T30" fmla="*/ 2147483647 w 455"/>
                <a:gd name="T31" fmla="*/ 2147483647 h 232"/>
                <a:gd name="T32" fmla="*/ 2147483647 w 455"/>
                <a:gd name="T33" fmla="*/ 2147483647 h 232"/>
                <a:gd name="T34" fmla="*/ 2147483647 w 455"/>
                <a:gd name="T35" fmla="*/ 2147483647 h 232"/>
                <a:gd name="T36" fmla="*/ 2147483647 w 455"/>
                <a:gd name="T37" fmla="*/ 2147483647 h 232"/>
                <a:gd name="T38" fmla="*/ 2147483647 w 455"/>
                <a:gd name="T39" fmla="*/ 2147483647 h 232"/>
                <a:gd name="T40" fmla="*/ 2147483647 w 455"/>
                <a:gd name="T41" fmla="*/ 2147483647 h 232"/>
                <a:gd name="T42" fmla="*/ 2147483647 w 455"/>
                <a:gd name="T43" fmla="*/ 2147483647 h 232"/>
                <a:gd name="T44" fmla="*/ 2147483647 w 455"/>
                <a:gd name="T45" fmla="*/ 2147483647 h 232"/>
                <a:gd name="T46" fmla="*/ 2147483647 w 455"/>
                <a:gd name="T47" fmla="*/ 0 h 232"/>
                <a:gd name="T48" fmla="*/ 2147483647 w 455"/>
                <a:gd name="T49" fmla="*/ 2147483647 h 232"/>
                <a:gd name="T50" fmla="*/ 2147483647 w 455"/>
                <a:gd name="T51" fmla="*/ 2147483647 h 232"/>
                <a:gd name="T52" fmla="*/ 2147483647 w 455"/>
                <a:gd name="T53" fmla="*/ 2147483647 h 232"/>
                <a:gd name="T54" fmla="*/ 0 w 455"/>
                <a:gd name="T55" fmla="*/ 2147483647 h 232"/>
                <a:gd name="T56" fmla="*/ 2147483647 w 455"/>
                <a:gd name="T57" fmla="*/ 2147483647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1" name="Freeform 39">
              <a:extLst>
                <a:ext uri="{FF2B5EF4-FFF2-40B4-BE49-F238E27FC236}">
                  <a16:creationId xmlns:a16="http://schemas.microsoft.com/office/drawing/2014/main" id="{4A6F7C89-327F-4E1E-9EE0-4F7A49F996E4}"/>
                </a:ext>
              </a:extLst>
            </p:cNvPr>
            <p:cNvSpPr>
              <a:spLocks/>
            </p:cNvSpPr>
            <p:nvPr/>
          </p:nvSpPr>
          <p:spPr bwMode="auto">
            <a:xfrm>
              <a:off x="5772150" y="3205162"/>
              <a:ext cx="368300" cy="661988"/>
            </a:xfrm>
            <a:custGeom>
              <a:avLst/>
              <a:gdLst>
                <a:gd name="T0" fmla="*/ 2147483647 w 309"/>
                <a:gd name="T1" fmla="*/ 2147483647 h 417"/>
                <a:gd name="T2" fmla="*/ 2147483647 w 309"/>
                <a:gd name="T3" fmla="*/ 2147483647 h 417"/>
                <a:gd name="T4" fmla="*/ 2147483647 w 309"/>
                <a:gd name="T5" fmla="*/ 2147483647 h 417"/>
                <a:gd name="T6" fmla="*/ 2147483647 w 309"/>
                <a:gd name="T7" fmla="*/ 2147483647 h 417"/>
                <a:gd name="T8" fmla="*/ 2147483647 w 309"/>
                <a:gd name="T9" fmla="*/ 2147483647 h 417"/>
                <a:gd name="T10" fmla="*/ 2147483647 w 309"/>
                <a:gd name="T11" fmla="*/ 2147483647 h 417"/>
                <a:gd name="T12" fmla="*/ 2147483647 w 309"/>
                <a:gd name="T13" fmla="*/ 2147483647 h 417"/>
                <a:gd name="T14" fmla="*/ 2147483647 w 309"/>
                <a:gd name="T15" fmla="*/ 2147483647 h 417"/>
                <a:gd name="T16" fmla="*/ 2147483647 w 309"/>
                <a:gd name="T17" fmla="*/ 2147483647 h 417"/>
                <a:gd name="T18" fmla="*/ 2147483647 w 309"/>
                <a:gd name="T19" fmla="*/ 2147483647 h 417"/>
                <a:gd name="T20" fmla="*/ 2147483647 w 309"/>
                <a:gd name="T21" fmla="*/ 0 h 417"/>
                <a:gd name="T22" fmla="*/ 2147483647 w 309"/>
                <a:gd name="T23" fmla="*/ 2147483647 h 417"/>
                <a:gd name="T24" fmla="*/ 2147483647 w 309"/>
                <a:gd name="T25" fmla="*/ 2147483647 h 417"/>
                <a:gd name="T26" fmla="*/ 2147483647 w 309"/>
                <a:gd name="T27" fmla="*/ 2147483647 h 417"/>
                <a:gd name="T28" fmla="*/ 2147483647 w 309"/>
                <a:gd name="T29" fmla="*/ 2147483647 h 417"/>
                <a:gd name="T30" fmla="*/ 2147483647 w 309"/>
                <a:gd name="T31" fmla="*/ 2147483647 h 417"/>
                <a:gd name="T32" fmla="*/ 2147483647 w 309"/>
                <a:gd name="T33" fmla="*/ 2147483647 h 417"/>
                <a:gd name="T34" fmla="*/ 2147483647 w 309"/>
                <a:gd name="T35" fmla="*/ 2147483647 h 417"/>
                <a:gd name="T36" fmla="*/ 2147483647 w 309"/>
                <a:gd name="T37" fmla="*/ 2147483647 h 417"/>
                <a:gd name="T38" fmla="*/ 2147483647 w 309"/>
                <a:gd name="T39" fmla="*/ 2147483647 h 417"/>
                <a:gd name="T40" fmla="*/ 2147483647 w 309"/>
                <a:gd name="T41" fmla="*/ 2147483647 h 417"/>
                <a:gd name="T42" fmla="*/ 2147483647 w 309"/>
                <a:gd name="T43" fmla="*/ 2147483647 h 417"/>
                <a:gd name="T44" fmla="*/ 2147483647 w 309"/>
                <a:gd name="T45" fmla="*/ 2147483647 h 417"/>
                <a:gd name="T46" fmla="*/ 2147483647 w 309"/>
                <a:gd name="T47" fmla="*/ 2147483647 h 417"/>
                <a:gd name="T48" fmla="*/ 2147483647 w 309"/>
                <a:gd name="T49" fmla="*/ 2147483647 h 417"/>
                <a:gd name="T50" fmla="*/ 2147483647 w 309"/>
                <a:gd name="T51" fmla="*/ 2147483647 h 417"/>
                <a:gd name="T52" fmla="*/ 2147483647 w 309"/>
                <a:gd name="T53" fmla="*/ 2147483647 h 417"/>
                <a:gd name="T54" fmla="*/ 2147483647 w 309"/>
                <a:gd name="T55" fmla="*/ 2147483647 h 417"/>
                <a:gd name="T56" fmla="*/ 2147483647 w 309"/>
                <a:gd name="T57" fmla="*/ 2147483647 h 417"/>
                <a:gd name="T58" fmla="*/ 0 w 309"/>
                <a:gd name="T59" fmla="*/ 2147483647 h 417"/>
                <a:gd name="T60" fmla="*/ 2147483647 w 309"/>
                <a:gd name="T61" fmla="*/ 2147483647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2" name="Freeform 40" descr="5%">
              <a:extLst>
                <a:ext uri="{FF2B5EF4-FFF2-40B4-BE49-F238E27FC236}">
                  <a16:creationId xmlns:a16="http://schemas.microsoft.com/office/drawing/2014/main" id="{954A4871-981F-4504-9432-2973D05945B7}"/>
                </a:ext>
              </a:extLst>
            </p:cNvPr>
            <p:cNvSpPr>
              <a:spLocks/>
            </p:cNvSpPr>
            <p:nvPr/>
          </p:nvSpPr>
          <p:spPr bwMode="auto">
            <a:xfrm>
              <a:off x="5218115" y="3079752"/>
              <a:ext cx="504825" cy="701675"/>
            </a:xfrm>
            <a:custGeom>
              <a:avLst/>
              <a:gdLst>
                <a:gd name="T0" fmla="*/ 2147483647 w 424"/>
                <a:gd name="T1" fmla="*/ 2147483647 h 442"/>
                <a:gd name="T2" fmla="*/ 2147483647 w 424"/>
                <a:gd name="T3" fmla="*/ 2147483647 h 442"/>
                <a:gd name="T4" fmla="*/ 2147483647 w 424"/>
                <a:gd name="T5" fmla="*/ 2147483647 h 442"/>
                <a:gd name="T6" fmla="*/ 2147483647 w 424"/>
                <a:gd name="T7" fmla="*/ 2147483647 h 442"/>
                <a:gd name="T8" fmla="*/ 2147483647 w 424"/>
                <a:gd name="T9" fmla="*/ 2147483647 h 442"/>
                <a:gd name="T10" fmla="*/ 2147483647 w 424"/>
                <a:gd name="T11" fmla="*/ 2147483647 h 442"/>
                <a:gd name="T12" fmla="*/ 2147483647 w 424"/>
                <a:gd name="T13" fmla="*/ 2147483647 h 442"/>
                <a:gd name="T14" fmla="*/ 2147483647 w 424"/>
                <a:gd name="T15" fmla="*/ 2147483647 h 442"/>
                <a:gd name="T16" fmla="*/ 2147483647 w 424"/>
                <a:gd name="T17" fmla="*/ 2147483647 h 442"/>
                <a:gd name="T18" fmla="*/ 2147483647 w 424"/>
                <a:gd name="T19" fmla="*/ 2147483647 h 442"/>
                <a:gd name="T20" fmla="*/ 2147483647 w 424"/>
                <a:gd name="T21" fmla="*/ 2147483647 h 442"/>
                <a:gd name="T22" fmla="*/ 2147483647 w 424"/>
                <a:gd name="T23" fmla="*/ 2147483647 h 442"/>
                <a:gd name="T24" fmla="*/ 2147483647 w 424"/>
                <a:gd name="T25" fmla="*/ 2147483647 h 442"/>
                <a:gd name="T26" fmla="*/ 2147483647 w 424"/>
                <a:gd name="T27" fmla="*/ 2147483647 h 442"/>
                <a:gd name="T28" fmla="*/ 2147483647 w 424"/>
                <a:gd name="T29" fmla="*/ 2147483647 h 442"/>
                <a:gd name="T30" fmla="*/ 2147483647 w 424"/>
                <a:gd name="T31" fmla="*/ 2147483647 h 442"/>
                <a:gd name="T32" fmla="*/ 2147483647 w 424"/>
                <a:gd name="T33" fmla="*/ 2147483647 h 442"/>
                <a:gd name="T34" fmla="*/ 2147483647 w 424"/>
                <a:gd name="T35" fmla="*/ 2147483647 h 442"/>
                <a:gd name="T36" fmla="*/ 2147483647 w 424"/>
                <a:gd name="T37" fmla="*/ 2147483647 h 442"/>
                <a:gd name="T38" fmla="*/ 2147483647 w 424"/>
                <a:gd name="T39" fmla="*/ 2147483647 h 442"/>
                <a:gd name="T40" fmla="*/ 2147483647 w 424"/>
                <a:gd name="T41" fmla="*/ 2147483647 h 442"/>
                <a:gd name="T42" fmla="*/ 2147483647 w 424"/>
                <a:gd name="T43" fmla="*/ 2147483647 h 442"/>
                <a:gd name="T44" fmla="*/ 2147483647 w 424"/>
                <a:gd name="T45" fmla="*/ 2147483647 h 442"/>
                <a:gd name="T46" fmla="*/ 2147483647 w 424"/>
                <a:gd name="T47" fmla="*/ 2147483647 h 442"/>
                <a:gd name="T48" fmla="*/ 2147483647 w 424"/>
                <a:gd name="T49" fmla="*/ 2147483647 h 442"/>
                <a:gd name="T50" fmla="*/ 2147483647 w 424"/>
                <a:gd name="T51" fmla="*/ 2147483647 h 442"/>
                <a:gd name="T52" fmla="*/ 2147483647 w 424"/>
                <a:gd name="T53" fmla="*/ 2147483647 h 442"/>
                <a:gd name="T54" fmla="*/ 2147483647 w 424"/>
                <a:gd name="T55" fmla="*/ 2147483647 h 442"/>
                <a:gd name="T56" fmla="*/ 2147483647 w 424"/>
                <a:gd name="T57" fmla="*/ 2147483647 h 442"/>
                <a:gd name="T58" fmla="*/ 2147483647 w 424"/>
                <a:gd name="T59" fmla="*/ 0 h 442"/>
                <a:gd name="T60" fmla="*/ 2147483647 w 424"/>
                <a:gd name="T61" fmla="*/ 2147483647 h 442"/>
                <a:gd name="T62" fmla="*/ 2147483647 w 424"/>
                <a:gd name="T63" fmla="*/ 2147483647 h 442"/>
                <a:gd name="T64" fmla="*/ 2147483647 w 424"/>
                <a:gd name="T65" fmla="*/ 2147483647 h 442"/>
                <a:gd name="T66" fmla="*/ 2147483647 w 424"/>
                <a:gd name="T67" fmla="*/ 2147483647 h 442"/>
                <a:gd name="T68" fmla="*/ 2147483647 w 424"/>
                <a:gd name="T69" fmla="*/ 2147483647 h 442"/>
                <a:gd name="T70" fmla="*/ 0 w 424"/>
                <a:gd name="T71" fmla="*/ 2147483647 h 442"/>
                <a:gd name="T72" fmla="*/ 2147483647 w 424"/>
                <a:gd name="T73" fmla="*/ 214748364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3" name="Freeform 41">
              <a:extLst>
                <a:ext uri="{FF2B5EF4-FFF2-40B4-BE49-F238E27FC236}">
                  <a16:creationId xmlns:a16="http://schemas.microsoft.com/office/drawing/2014/main" id="{DDB58847-CF0A-4027-A179-52067D37D964}"/>
                </a:ext>
              </a:extLst>
            </p:cNvPr>
            <p:cNvSpPr>
              <a:spLocks/>
            </p:cNvSpPr>
            <p:nvPr/>
          </p:nvSpPr>
          <p:spPr bwMode="auto">
            <a:xfrm>
              <a:off x="5365752" y="3757614"/>
              <a:ext cx="373063" cy="892175"/>
            </a:xfrm>
            <a:custGeom>
              <a:avLst/>
              <a:gdLst>
                <a:gd name="T0" fmla="*/ 2147483647 w 314"/>
                <a:gd name="T1" fmla="*/ 2147483647 h 562"/>
                <a:gd name="T2" fmla="*/ 2147483647 w 314"/>
                <a:gd name="T3" fmla="*/ 2147483647 h 562"/>
                <a:gd name="T4" fmla="*/ 2147483647 w 314"/>
                <a:gd name="T5" fmla="*/ 2147483647 h 562"/>
                <a:gd name="T6" fmla="*/ 2147483647 w 314"/>
                <a:gd name="T7" fmla="*/ 2147483647 h 562"/>
                <a:gd name="T8" fmla="*/ 2147483647 w 314"/>
                <a:gd name="T9" fmla="*/ 2147483647 h 562"/>
                <a:gd name="T10" fmla="*/ 2147483647 w 314"/>
                <a:gd name="T11" fmla="*/ 2147483647 h 562"/>
                <a:gd name="T12" fmla="*/ 2147483647 w 314"/>
                <a:gd name="T13" fmla="*/ 0 h 562"/>
                <a:gd name="T14" fmla="*/ 2147483647 w 314"/>
                <a:gd name="T15" fmla="*/ 2147483647 h 562"/>
                <a:gd name="T16" fmla="*/ 2147483647 w 314"/>
                <a:gd name="T17" fmla="*/ 2147483647 h 562"/>
                <a:gd name="T18" fmla="*/ 2147483647 w 314"/>
                <a:gd name="T19" fmla="*/ 2147483647 h 562"/>
                <a:gd name="T20" fmla="*/ 2147483647 w 314"/>
                <a:gd name="T21" fmla="*/ 2147483647 h 562"/>
                <a:gd name="T22" fmla="*/ 2147483647 w 314"/>
                <a:gd name="T23" fmla="*/ 2147483647 h 562"/>
                <a:gd name="T24" fmla="*/ 2147483647 w 314"/>
                <a:gd name="T25" fmla="*/ 2147483647 h 562"/>
                <a:gd name="T26" fmla="*/ 2147483647 w 314"/>
                <a:gd name="T27" fmla="*/ 2147483647 h 562"/>
                <a:gd name="T28" fmla="*/ 2147483647 w 314"/>
                <a:gd name="T29" fmla="*/ 2147483647 h 562"/>
                <a:gd name="T30" fmla="*/ 2147483647 w 314"/>
                <a:gd name="T31" fmla="*/ 2147483647 h 562"/>
                <a:gd name="T32" fmla="*/ 2147483647 w 314"/>
                <a:gd name="T33" fmla="*/ 2147483647 h 562"/>
                <a:gd name="T34" fmla="*/ 2147483647 w 314"/>
                <a:gd name="T35" fmla="*/ 2147483647 h 562"/>
                <a:gd name="T36" fmla="*/ 2147483647 w 314"/>
                <a:gd name="T37" fmla="*/ 2147483647 h 562"/>
                <a:gd name="T38" fmla="*/ 2147483647 w 314"/>
                <a:gd name="T39" fmla="*/ 2147483647 h 562"/>
                <a:gd name="T40" fmla="*/ 2147483647 w 314"/>
                <a:gd name="T41" fmla="*/ 2147483647 h 562"/>
                <a:gd name="T42" fmla="*/ 2147483647 w 314"/>
                <a:gd name="T43" fmla="*/ 2147483647 h 562"/>
                <a:gd name="T44" fmla="*/ 2147483647 w 314"/>
                <a:gd name="T45" fmla="*/ 2147483647 h 562"/>
                <a:gd name="T46" fmla="*/ 2147483647 w 314"/>
                <a:gd name="T47" fmla="*/ 2147483647 h 562"/>
                <a:gd name="T48" fmla="*/ 2147483647 w 314"/>
                <a:gd name="T49" fmla="*/ 2147483647 h 562"/>
                <a:gd name="T50" fmla="*/ 2147483647 w 314"/>
                <a:gd name="T51" fmla="*/ 2147483647 h 562"/>
                <a:gd name="T52" fmla="*/ 2147483647 w 314"/>
                <a:gd name="T53" fmla="*/ 2147483647 h 562"/>
                <a:gd name="T54" fmla="*/ 2147483647 w 314"/>
                <a:gd name="T55" fmla="*/ 2147483647 h 562"/>
                <a:gd name="T56" fmla="*/ 2147483647 w 314"/>
                <a:gd name="T57" fmla="*/ 2147483647 h 562"/>
                <a:gd name="T58" fmla="*/ 2147483647 w 314"/>
                <a:gd name="T59" fmla="*/ 2147483647 h 562"/>
                <a:gd name="T60" fmla="*/ 2147483647 w 314"/>
                <a:gd name="T61" fmla="*/ 2147483647 h 562"/>
                <a:gd name="T62" fmla="*/ 2147483647 w 314"/>
                <a:gd name="T63" fmla="*/ 2147483647 h 562"/>
                <a:gd name="T64" fmla="*/ 0 w 314"/>
                <a:gd name="T65" fmla="*/ 2147483647 h 562"/>
                <a:gd name="T66" fmla="*/ 2147483647 w 314"/>
                <a:gd name="T67" fmla="*/ 2147483647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4" name="Freeform 42">
              <a:extLst>
                <a:ext uri="{FF2B5EF4-FFF2-40B4-BE49-F238E27FC236}">
                  <a16:creationId xmlns:a16="http://schemas.microsoft.com/office/drawing/2014/main" id="{3AC9D40D-A08A-4A86-B9BD-8CF5CF2A13AE}"/>
                </a:ext>
              </a:extLst>
            </p:cNvPr>
            <p:cNvSpPr>
              <a:spLocks/>
            </p:cNvSpPr>
            <p:nvPr/>
          </p:nvSpPr>
          <p:spPr bwMode="auto">
            <a:xfrm>
              <a:off x="5695950" y="3838575"/>
              <a:ext cx="293688" cy="671512"/>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2147483647 w 248"/>
                <a:gd name="T25" fmla="*/ 0 h 423"/>
                <a:gd name="T26" fmla="*/ 2147483647 w 248"/>
                <a:gd name="T27" fmla="*/ 2147483647 h 423"/>
                <a:gd name="T28" fmla="*/ 2147483647 w 248"/>
                <a:gd name="T29" fmla="*/ 2147483647 h 423"/>
                <a:gd name="T30" fmla="*/ 2147483647 w 248"/>
                <a:gd name="T31" fmla="*/ 2147483647 h 423"/>
                <a:gd name="T32" fmla="*/ 2147483647 w 248"/>
                <a:gd name="T33" fmla="*/ 2147483647 h 423"/>
                <a:gd name="T34" fmla="*/ 2147483647 w 248"/>
                <a:gd name="T35" fmla="*/ 2147483647 h 423"/>
                <a:gd name="T36" fmla="*/ 2147483647 w 248"/>
                <a:gd name="T37" fmla="*/ 2147483647 h 423"/>
                <a:gd name="T38" fmla="*/ 2147483647 w 248"/>
                <a:gd name="T39" fmla="*/ 2147483647 h 423"/>
                <a:gd name="T40" fmla="*/ 2147483647 w 248"/>
                <a:gd name="T41" fmla="*/ 2147483647 h 423"/>
                <a:gd name="T42" fmla="*/ 0 w 248"/>
                <a:gd name="T43" fmla="*/ 2147483647 h 423"/>
                <a:gd name="T44" fmla="*/ 2147483647 w 248"/>
                <a:gd name="T45" fmla="*/ 2147483647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rgbClr val="92D05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5" name="Freeform 43">
              <a:extLst>
                <a:ext uri="{FF2B5EF4-FFF2-40B4-BE49-F238E27FC236}">
                  <a16:creationId xmlns:a16="http://schemas.microsoft.com/office/drawing/2014/main" id="{45F4BF25-3E1E-4A74-8645-CBEB89727BF7}"/>
                </a:ext>
              </a:extLst>
            </p:cNvPr>
            <p:cNvSpPr>
              <a:spLocks/>
            </p:cNvSpPr>
            <p:nvPr/>
          </p:nvSpPr>
          <p:spPr bwMode="auto">
            <a:xfrm>
              <a:off x="5584827" y="4257675"/>
              <a:ext cx="688975" cy="469900"/>
            </a:xfrm>
            <a:custGeom>
              <a:avLst/>
              <a:gdLst>
                <a:gd name="T0" fmla="*/ 2147483647 w 580"/>
                <a:gd name="T1" fmla="*/ 2147483647 h 295"/>
                <a:gd name="T2" fmla="*/ 2147483647 w 580"/>
                <a:gd name="T3" fmla="*/ 2147483647 h 295"/>
                <a:gd name="T4" fmla="*/ 2147483647 w 580"/>
                <a:gd name="T5" fmla="*/ 2147483647 h 295"/>
                <a:gd name="T6" fmla="*/ 2147483647 w 580"/>
                <a:gd name="T7" fmla="*/ 2147483647 h 295"/>
                <a:gd name="T8" fmla="*/ 2147483647 w 580"/>
                <a:gd name="T9" fmla="*/ 2147483647 h 295"/>
                <a:gd name="T10" fmla="*/ 2147483647 w 580"/>
                <a:gd name="T11" fmla="*/ 2147483647 h 295"/>
                <a:gd name="T12" fmla="*/ 2147483647 w 580"/>
                <a:gd name="T13" fmla="*/ 2147483647 h 295"/>
                <a:gd name="T14" fmla="*/ 2147483647 w 580"/>
                <a:gd name="T15" fmla="*/ 2147483647 h 295"/>
                <a:gd name="T16" fmla="*/ 2147483647 w 580"/>
                <a:gd name="T17" fmla="*/ 2147483647 h 295"/>
                <a:gd name="T18" fmla="*/ 2147483647 w 580"/>
                <a:gd name="T19" fmla="*/ 2147483647 h 295"/>
                <a:gd name="T20" fmla="*/ 2147483647 w 580"/>
                <a:gd name="T21" fmla="*/ 2147483647 h 295"/>
                <a:gd name="T22" fmla="*/ 2147483647 w 580"/>
                <a:gd name="T23" fmla="*/ 2147483647 h 295"/>
                <a:gd name="T24" fmla="*/ 2147483647 w 580"/>
                <a:gd name="T25" fmla="*/ 2147483647 h 295"/>
                <a:gd name="T26" fmla="*/ 2147483647 w 580"/>
                <a:gd name="T27" fmla="*/ 2147483647 h 295"/>
                <a:gd name="T28" fmla="*/ 2147483647 w 580"/>
                <a:gd name="T29" fmla="*/ 2147483647 h 295"/>
                <a:gd name="T30" fmla="*/ 2147483647 w 580"/>
                <a:gd name="T31" fmla="*/ 2147483647 h 295"/>
                <a:gd name="T32" fmla="*/ 2147483647 w 580"/>
                <a:gd name="T33" fmla="*/ 2147483647 h 295"/>
                <a:gd name="T34" fmla="*/ 2147483647 w 580"/>
                <a:gd name="T35" fmla="*/ 2147483647 h 295"/>
                <a:gd name="T36" fmla="*/ 2147483647 w 580"/>
                <a:gd name="T37" fmla="*/ 2147483647 h 295"/>
                <a:gd name="T38" fmla="*/ 2147483647 w 580"/>
                <a:gd name="T39" fmla="*/ 2147483647 h 295"/>
                <a:gd name="T40" fmla="*/ 2147483647 w 580"/>
                <a:gd name="T41" fmla="*/ 0 h 295"/>
                <a:gd name="T42" fmla="*/ 2147483647 w 580"/>
                <a:gd name="T43" fmla="*/ 2147483647 h 295"/>
                <a:gd name="T44" fmla="*/ 2147483647 w 580"/>
                <a:gd name="T45" fmla="*/ 2147483647 h 295"/>
                <a:gd name="T46" fmla="*/ 2147483647 w 580"/>
                <a:gd name="T47" fmla="*/ 2147483647 h 295"/>
                <a:gd name="T48" fmla="*/ 2147483647 w 580"/>
                <a:gd name="T49" fmla="*/ 2147483647 h 295"/>
                <a:gd name="T50" fmla="*/ 2147483647 w 580"/>
                <a:gd name="T51" fmla="*/ 2147483647 h 295"/>
                <a:gd name="T52" fmla="*/ 2147483647 w 580"/>
                <a:gd name="T53" fmla="*/ 2147483647 h 295"/>
                <a:gd name="T54" fmla="*/ 2147483647 w 580"/>
                <a:gd name="T55" fmla="*/ 2147483647 h 295"/>
                <a:gd name="T56" fmla="*/ 2147483647 w 580"/>
                <a:gd name="T57" fmla="*/ 2147483647 h 295"/>
                <a:gd name="T58" fmla="*/ 2147483647 w 580"/>
                <a:gd name="T59" fmla="*/ 2147483647 h 295"/>
                <a:gd name="T60" fmla="*/ 2147483647 w 580"/>
                <a:gd name="T61" fmla="*/ 2147483647 h 295"/>
                <a:gd name="T62" fmla="*/ 2147483647 w 580"/>
                <a:gd name="T63" fmla="*/ 2147483647 h 295"/>
                <a:gd name="T64" fmla="*/ 2147483647 w 580"/>
                <a:gd name="T65" fmla="*/ 2147483647 h 295"/>
                <a:gd name="T66" fmla="*/ 2147483647 w 580"/>
                <a:gd name="T67" fmla="*/ 2147483647 h 295"/>
                <a:gd name="T68" fmla="*/ 2147483647 w 580"/>
                <a:gd name="T69" fmla="*/ 2147483647 h 295"/>
                <a:gd name="T70" fmla="*/ 0 w 580"/>
                <a:gd name="T71" fmla="*/ 2147483647 h 295"/>
                <a:gd name="T72" fmla="*/ 2147483647 w 580"/>
                <a:gd name="T73" fmla="*/ 2147483647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rgbClr val="00B9E4"/>
            </a:solidFill>
            <a:ln w="9525">
              <a:solidFill>
                <a:srgbClr val="000000"/>
              </a:solidFill>
              <a:round/>
              <a:headEnd/>
              <a:tailEnd/>
            </a:ln>
          </p:spPr>
          <p:txBody>
            <a:bodyPr wrap="none" anchor="ct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6" name="Freeform 44" descr="Light downward diagonal">
              <a:extLst>
                <a:ext uri="{FF2B5EF4-FFF2-40B4-BE49-F238E27FC236}">
                  <a16:creationId xmlns:a16="http://schemas.microsoft.com/office/drawing/2014/main" id="{8127D6AA-8B86-4F1C-BA9D-C338A20EF9B4}"/>
                </a:ext>
              </a:extLst>
            </p:cNvPr>
            <p:cNvSpPr>
              <a:spLocks/>
            </p:cNvSpPr>
            <p:nvPr/>
          </p:nvSpPr>
          <p:spPr bwMode="auto">
            <a:xfrm>
              <a:off x="5510213" y="4610102"/>
              <a:ext cx="811212" cy="363537"/>
            </a:xfrm>
            <a:custGeom>
              <a:avLst/>
              <a:gdLst>
                <a:gd name="T0" fmla="*/ 2147483647 w 681"/>
                <a:gd name="T1" fmla="*/ 2147483647 h 229"/>
                <a:gd name="T2" fmla="*/ 2147483647 w 681"/>
                <a:gd name="T3" fmla="*/ 2147483647 h 229"/>
                <a:gd name="T4" fmla="*/ 2147483647 w 681"/>
                <a:gd name="T5" fmla="*/ 2147483647 h 229"/>
                <a:gd name="T6" fmla="*/ 2147483647 w 681"/>
                <a:gd name="T7" fmla="*/ 2147483647 h 229"/>
                <a:gd name="T8" fmla="*/ 2147483647 w 681"/>
                <a:gd name="T9" fmla="*/ 2147483647 h 229"/>
                <a:gd name="T10" fmla="*/ 2147483647 w 681"/>
                <a:gd name="T11" fmla="*/ 2147483647 h 229"/>
                <a:gd name="T12" fmla="*/ 2147483647 w 681"/>
                <a:gd name="T13" fmla="*/ 2147483647 h 229"/>
                <a:gd name="T14" fmla="*/ 2147483647 w 681"/>
                <a:gd name="T15" fmla="*/ 2147483647 h 229"/>
                <a:gd name="T16" fmla="*/ 2147483647 w 681"/>
                <a:gd name="T17" fmla="*/ 2147483647 h 229"/>
                <a:gd name="T18" fmla="*/ 2147483647 w 681"/>
                <a:gd name="T19" fmla="*/ 2147483647 h 229"/>
                <a:gd name="T20" fmla="*/ 2147483647 w 681"/>
                <a:gd name="T21" fmla="*/ 2147483647 h 229"/>
                <a:gd name="T22" fmla="*/ 2147483647 w 681"/>
                <a:gd name="T23" fmla="*/ 2147483647 h 229"/>
                <a:gd name="T24" fmla="*/ 2147483647 w 681"/>
                <a:gd name="T25" fmla="*/ 0 h 229"/>
                <a:gd name="T26" fmla="*/ 2147483647 w 681"/>
                <a:gd name="T27" fmla="*/ 2147483647 h 229"/>
                <a:gd name="T28" fmla="*/ 2147483647 w 681"/>
                <a:gd name="T29" fmla="*/ 2147483647 h 229"/>
                <a:gd name="T30" fmla="*/ 2147483647 w 681"/>
                <a:gd name="T31" fmla="*/ 2147483647 h 229"/>
                <a:gd name="T32" fmla="*/ 2147483647 w 681"/>
                <a:gd name="T33" fmla="*/ 2147483647 h 229"/>
                <a:gd name="T34" fmla="*/ 2147483647 w 681"/>
                <a:gd name="T35" fmla="*/ 2147483647 h 229"/>
                <a:gd name="T36" fmla="*/ 2147483647 w 681"/>
                <a:gd name="T37" fmla="*/ 2147483647 h 229"/>
                <a:gd name="T38" fmla="*/ 2147483647 w 681"/>
                <a:gd name="T39" fmla="*/ 2147483647 h 229"/>
                <a:gd name="T40" fmla="*/ 2147483647 w 681"/>
                <a:gd name="T41" fmla="*/ 2147483647 h 229"/>
                <a:gd name="T42" fmla="*/ 2147483647 w 681"/>
                <a:gd name="T43" fmla="*/ 2147483647 h 229"/>
                <a:gd name="T44" fmla="*/ 0 w 681"/>
                <a:gd name="T45" fmla="*/ 2147483647 h 229"/>
                <a:gd name="T46" fmla="*/ 2147483647 w 681"/>
                <a:gd name="T47" fmla="*/ 2147483647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00B9E4"/>
            </a:solidFill>
            <a:ln w="9525">
              <a:solidFill>
                <a:srgbClr val="000000"/>
              </a:solidFill>
              <a:round/>
              <a:headEnd/>
              <a:tailEnd/>
            </a:ln>
          </p:spPr>
          <p:txBody>
            <a:bodyPr wrap="none" anchor="ct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7" name="Freeform 45">
              <a:extLst>
                <a:ext uri="{FF2B5EF4-FFF2-40B4-BE49-F238E27FC236}">
                  <a16:creationId xmlns:a16="http://schemas.microsoft.com/office/drawing/2014/main" id="{85CA2D20-16DC-407C-9247-01B007DBB9AD}"/>
                </a:ext>
              </a:extLst>
            </p:cNvPr>
            <p:cNvSpPr>
              <a:spLocks/>
            </p:cNvSpPr>
            <p:nvPr/>
          </p:nvSpPr>
          <p:spPr bwMode="auto">
            <a:xfrm>
              <a:off x="5399090" y="4956175"/>
              <a:ext cx="338137" cy="774700"/>
            </a:xfrm>
            <a:custGeom>
              <a:avLst/>
              <a:gdLst>
                <a:gd name="T0" fmla="*/ 2147483647 w 283"/>
                <a:gd name="T1" fmla="*/ 2147483647 h 488"/>
                <a:gd name="T2" fmla="*/ 2147483647 w 283"/>
                <a:gd name="T3" fmla="*/ 2147483647 h 488"/>
                <a:gd name="T4" fmla="*/ 2147483647 w 283"/>
                <a:gd name="T5" fmla="*/ 2147483647 h 488"/>
                <a:gd name="T6" fmla="*/ 2147483647 w 283"/>
                <a:gd name="T7" fmla="*/ 2147483647 h 488"/>
                <a:gd name="T8" fmla="*/ 2147483647 w 283"/>
                <a:gd name="T9" fmla="*/ 2147483647 h 488"/>
                <a:gd name="T10" fmla="*/ 2147483647 w 283"/>
                <a:gd name="T11" fmla="*/ 2147483647 h 488"/>
                <a:gd name="T12" fmla="*/ 2147483647 w 283"/>
                <a:gd name="T13" fmla="*/ 2147483647 h 488"/>
                <a:gd name="T14" fmla="*/ 2147483647 w 283"/>
                <a:gd name="T15" fmla="*/ 2147483647 h 488"/>
                <a:gd name="T16" fmla="*/ 2147483647 w 283"/>
                <a:gd name="T17" fmla="*/ 2147483647 h 488"/>
                <a:gd name="T18" fmla="*/ 2147483647 w 283"/>
                <a:gd name="T19" fmla="*/ 0 h 488"/>
                <a:gd name="T20" fmla="*/ 2147483647 w 283"/>
                <a:gd name="T21" fmla="*/ 2147483647 h 488"/>
                <a:gd name="T22" fmla="*/ 2147483647 w 283"/>
                <a:gd name="T23" fmla="*/ 2147483647 h 488"/>
                <a:gd name="T24" fmla="*/ 2147483647 w 283"/>
                <a:gd name="T25" fmla="*/ 2147483647 h 488"/>
                <a:gd name="T26" fmla="*/ 2147483647 w 283"/>
                <a:gd name="T27" fmla="*/ 2147483647 h 488"/>
                <a:gd name="T28" fmla="*/ 2147483647 w 283"/>
                <a:gd name="T29" fmla="*/ 2147483647 h 488"/>
                <a:gd name="T30" fmla="*/ 2147483647 w 283"/>
                <a:gd name="T31" fmla="*/ 2147483647 h 488"/>
                <a:gd name="T32" fmla="*/ 2147483647 w 283"/>
                <a:gd name="T33" fmla="*/ 2147483647 h 488"/>
                <a:gd name="T34" fmla="*/ 2147483647 w 283"/>
                <a:gd name="T35" fmla="*/ 2147483647 h 488"/>
                <a:gd name="T36" fmla="*/ 0 w 283"/>
                <a:gd name="T37" fmla="*/ 2147483647 h 488"/>
                <a:gd name="T38" fmla="*/ 2147483647 w 283"/>
                <a:gd name="T39" fmla="*/ 2147483647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FF0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8" name="Freeform 46" descr="Light downward diagonal">
              <a:extLst>
                <a:ext uri="{FF2B5EF4-FFF2-40B4-BE49-F238E27FC236}">
                  <a16:creationId xmlns:a16="http://schemas.microsoft.com/office/drawing/2014/main" id="{6BF758FF-0F7E-49B6-9940-7B204BCC28CD}"/>
                </a:ext>
              </a:extLst>
            </p:cNvPr>
            <p:cNvSpPr>
              <a:spLocks/>
            </p:cNvSpPr>
            <p:nvPr/>
          </p:nvSpPr>
          <p:spPr bwMode="auto">
            <a:xfrm>
              <a:off x="5713413" y="4926012"/>
              <a:ext cx="361950" cy="782638"/>
            </a:xfrm>
            <a:custGeom>
              <a:avLst/>
              <a:gdLst>
                <a:gd name="T0" fmla="*/ 2147483647 w 305"/>
                <a:gd name="T1" fmla="*/ 2147483647 h 493"/>
                <a:gd name="T2" fmla="*/ 0 w 305"/>
                <a:gd name="T3" fmla="*/ 2147483647 h 493"/>
                <a:gd name="T4" fmla="*/ 2147483647 w 305"/>
                <a:gd name="T5" fmla="*/ 2147483647 h 493"/>
                <a:gd name="T6" fmla="*/ 2147483647 w 305"/>
                <a:gd name="T7" fmla="*/ 2147483647 h 493"/>
                <a:gd name="T8" fmla="*/ 2147483647 w 305"/>
                <a:gd name="T9" fmla="*/ 2147483647 h 493"/>
                <a:gd name="T10" fmla="*/ 2147483647 w 305"/>
                <a:gd name="T11" fmla="*/ 2147483647 h 493"/>
                <a:gd name="T12" fmla="*/ 2147483647 w 305"/>
                <a:gd name="T13" fmla="*/ 2147483647 h 493"/>
                <a:gd name="T14" fmla="*/ 2147483647 w 305"/>
                <a:gd name="T15" fmla="*/ 2147483647 h 493"/>
                <a:gd name="T16" fmla="*/ 2147483647 w 305"/>
                <a:gd name="T17" fmla="*/ 2147483647 h 493"/>
                <a:gd name="T18" fmla="*/ 2147483647 w 305"/>
                <a:gd name="T19" fmla="*/ 2147483647 h 493"/>
                <a:gd name="T20" fmla="*/ 2147483647 w 305"/>
                <a:gd name="T21" fmla="*/ 2147483647 h 493"/>
                <a:gd name="T22" fmla="*/ 2147483647 w 305"/>
                <a:gd name="T23" fmla="*/ 2147483647 h 493"/>
                <a:gd name="T24" fmla="*/ 2147483647 w 305"/>
                <a:gd name="T25" fmla="*/ 2147483647 h 493"/>
                <a:gd name="T26" fmla="*/ 2147483647 w 305"/>
                <a:gd name="T27" fmla="*/ 2147483647 h 493"/>
                <a:gd name="T28" fmla="*/ 2147483647 w 305"/>
                <a:gd name="T29" fmla="*/ 2147483647 h 493"/>
                <a:gd name="T30" fmla="*/ 2147483647 w 305"/>
                <a:gd name="T31" fmla="*/ 2147483647 h 493"/>
                <a:gd name="T32" fmla="*/ 2147483647 w 305"/>
                <a:gd name="T33" fmla="*/ 2147483647 h 493"/>
                <a:gd name="T34" fmla="*/ 2147483647 w 305"/>
                <a:gd name="T35" fmla="*/ 0 h 493"/>
                <a:gd name="T36" fmla="*/ 0 w 305"/>
                <a:gd name="T37" fmla="*/ 2147483647 h 493"/>
                <a:gd name="T38" fmla="*/ 2147483647 w 305"/>
                <a:gd name="T39" fmla="*/ 2147483647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39" name="Freeform 47">
              <a:extLst>
                <a:ext uri="{FF2B5EF4-FFF2-40B4-BE49-F238E27FC236}">
                  <a16:creationId xmlns:a16="http://schemas.microsoft.com/office/drawing/2014/main" id="{6FF9D8E9-4808-4DB8-9BC1-ACE037DA6060}"/>
                </a:ext>
              </a:extLst>
            </p:cNvPr>
            <p:cNvSpPr>
              <a:spLocks/>
            </p:cNvSpPr>
            <p:nvPr/>
          </p:nvSpPr>
          <p:spPr bwMode="auto">
            <a:xfrm>
              <a:off x="5964240" y="4887912"/>
              <a:ext cx="511175" cy="712788"/>
            </a:xfrm>
            <a:custGeom>
              <a:avLst/>
              <a:gdLst>
                <a:gd name="T0" fmla="*/ 2147483647 w 429"/>
                <a:gd name="T1" fmla="*/ 2147483647 h 449"/>
                <a:gd name="T2" fmla="*/ 2147483647 w 429"/>
                <a:gd name="T3" fmla="*/ 2147483647 h 449"/>
                <a:gd name="T4" fmla="*/ 2147483647 w 429"/>
                <a:gd name="T5" fmla="*/ 2147483647 h 449"/>
                <a:gd name="T6" fmla="*/ 2147483647 w 429"/>
                <a:gd name="T7" fmla="*/ 2147483647 h 449"/>
                <a:gd name="T8" fmla="*/ 2147483647 w 429"/>
                <a:gd name="T9" fmla="*/ 2147483647 h 449"/>
                <a:gd name="T10" fmla="*/ 2147483647 w 429"/>
                <a:gd name="T11" fmla="*/ 2147483647 h 449"/>
                <a:gd name="T12" fmla="*/ 2147483647 w 429"/>
                <a:gd name="T13" fmla="*/ 2147483647 h 449"/>
                <a:gd name="T14" fmla="*/ 2147483647 w 429"/>
                <a:gd name="T15" fmla="*/ 2147483647 h 449"/>
                <a:gd name="T16" fmla="*/ 2147483647 w 429"/>
                <a:gd name="T17" fmla="*/ 2147483647 h 449"/>
                <a:gd name="T18" fmla="*/ 2147483647 w 429"/>
                <a:gd name="T19" fmla="*/ 2147483647 h 449"/>
                <a:gd name="T20" fmla="*/ 2147483647 w 429"/>
                <a:gd name="T21" fmla="*/ 2147483647 h 449"/>
                <a:gd name="T22" fmla="*/ 2147483647 w 429"/>
                <a:gd name="T23" fmla="*/ 2147483647 h 449"/>
                <a:gd name="T24" fmla="*/ 2147483647 w 429"/>
                <a:gd name="T25" fmla="*/ 2147483647 h 449"/>
                <a:gd name="T26" fmla="*/ 2147483647 w 429"/>
                <a:gd name="T27" fmla="*/ 2147483647 h 449"/>
                <a:gd name="T28" fmla="*/ 2147483647 w 429"/>
                <a:gd name="T29" fmla="*/ 2147483647 h 449"/>
                <a:gd name="T30" fmla="*/ 2147483647 w 429"/>
                <a:gd name="T31" fmla="*/ 2147483647 h 449"/>
                <a:gd name="T32" fmla="*/ 2147483647 w 429"/>
                <a:gd name="T33" fmla="*/ 2147483647 h 449"/>
                <a:gd name="T34" fmla="*/ 2147483647 w 429"/>
                <a:gd name="T35" fmla="*/ 2147483647 h 449"/>
                <a:gd name="T36" fmla="*/ 2147483647 w 429"/>
                <a:gd name="T37" fmla="*/ 2147483647 h 449"/>
                <a:gd name="T38" fmla="*/ 2147483647 w 429"/>
                <a:gd name="T39" fmla="*/ 0 h 449"/>
                <a:gd name="T40" fmla="*/ 2147483647 w 429"/>
                <a:gd name="T41" fmla="*/ 2147483647 h 449"/>
                <a:gd name="T42" fmla="*/ 0 w 429"/>
                <a:gd name="T43" fmla="*/ 2147483647 h 449"/>
                <a:gd name="T44" fmla="*/ 2147483647 w 429"/>
                <a:gd name="T45" fmla="*/ 2147483647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rgbClr val="92D05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0" name="Freeform 48" descr="Light downward diagonal">
              <a:extLst>
                <a:ext uri="{FF2B5EF4-FFF2-40B4-BE49-F238E27FC236}">
                  <a16:creationId xmlns:a16="http://schemas.microsoft.com/office/drawing/2014/main" id="{69A76C34-FC71-4DED-B32C-66830547925E}"/>
                </a:ext>
              </a:extLst>
            </p:cNvPr>
            <p:cNvSpPr>
              <a:spLocks/>
            </p:cNvSpPr>
            <p:nvPr/>
          </p:nvSpPr>
          <p:spPr bwMode="auto">
            <a:xfrm>
              <a:off x="5808663" y="5522914"/>
              <a:ext cx="863600" cy="866775"/>
            </a:xfrm>
            <a:custGeom>
              <a:avLst/>
              <a:gdLst>
                <a:gd name="T0" fmla="*/ 0 w 725"/>
                <a:gd name="T1" fmla="*/ 2147483647 h 546"/>
                <a:gd name="T2" fmla="*/ 2147483647 w 725"/>
                <a:gd name="T3" fmla="*/ 2147483647 h 546"/>
                <a:gd name="T4" fmla="*/ 2147483647 w 725"/>
                <a:gd name="T5" fmla="*/ 2147483647 h 546"/>
                <a:gd name="T6" fmla="*/ 2147483647 w 725"/>
                <a:gd name="T7" fmla="*/ 2147483647 h 546"/>
                <a:gd name="T8" fmla="*/ 2147483647 w 725"/>
                <a:gd name="T9" fmla="*/ 2147483647 h 546"/>
                <a:gd name="T10" fmla="*/ 2147483647 w 725"/>
                <a:gd name="T11" fmla="*/ 2147483647 h 546"/>
                <a:gd name="T12" fmla="*/ 2147483647 w 725"/>
                <a:gd name="T13" fmla="*/ 2147483647 h 546"/>
                <a:gd name="T14" fmla="*/ 2147483647 w 725"/>
                <a:gd name="T15" fmla="*/ 2147483647 h 546"/>
                <a:gd name="T16" fmla="*/ 2147483647 w 725"/>
                <a:gd name="T17" fmla="*/ 2147483647 h 546"/>
                <a:gd name="T18" fmla="*/ 2147483647 w 725"/>
                <a:gd name="T19" fmla="*/ 2147483647 h 546"/>
                <a:gd name="T20" fmla="*/ 2147483647 w 725"/>
                <a:gd name="T21" fmla="*/ 2147483647 h 546"/>
                <a:gd name="T22" fmla="*/ 2147483647 w 725"/>
                <a:gd name="T23" fmla="*/ 2147483647 h 546"/>
                <a:gd name="T24" fmla="*/ 2147483647 w 725"/>
                <a:gd name="T25" fmla="*/ 2147483647 h 546"/>
                <a:gd name="T26" fmla="*/ 2147483647 w 725"/>
                <a:gd name="T27" fmla="*/ 2147483647 h 546"/>
                <a:gd name="T28" fmla="*/ 2147483647 w 725"/>
                <a:gd name="T29" fmla="*/ 2147483647 h 546"/>
                <a:gd name="T30" fmla="*/ 2147483647 w 725"/>
                <a:gd name="T31" fmla="*/ 2147483647 h 546"/>
                <a:gd name="T32" fmla="*/ 2147483647 w 725"/>
                <a:gd name="T33" fmla="*/ 2147483647 h 546"/>
                <a:gd name="T34" fmla="*/ 2147483647 w 725"/>
                <a:gd name="T35" fmla="*/ 2147483647 h 546"/>
                <a:gd name="T36" fmla="*/ 2147483647 w 725"/>
                <a:gd name="T37" fmla="*/ 2147483647 h 546"/>
                <a:gd name="T38" fmla="*/ 2147483647 w 725"/>
                <a:gd name="T39" fmla="*/ 2147483647 h 546"/>
                <a:gd name="T40" fmla="*/ 2147483647 w 725"/>
                <a:gd name="T41" fmla="*/ 2147483647 h 546"/>
                <a:gd name="T42" fmla="*/ 2147483647 w 725"/>
                <a:gd name="T43" fmla="*/ 2147483647 h 546"/>
                <a:gd name="T44" fmla="*/ 2147483647 w 725"/>
                <a:gd name="T45" fmla="*/ 2147483647 h 546"/>
                <a:gd name="T46" fmla="*/ 2147483647 w 725"/>
                <a:gd name="T47" fmla="*/ 2147483647 h 546"/>
                <a:gd name="T48" fmla="*/ 2147483647 w 725"/>
                <a:gd name="T49" fmla="*/ 2147483647 h 546"/>
                <a:gd name="T50" fmla="*/ 2147483647 w 725"/>
                <a:gd name="T51" fmla="*/ 2147483647 h 546"/>
                <a:gd name="T52" fmla="*/ 2147483647 w 725"/>
                <a:gd name="T53" fmla="*/ 2147483647 h 546"/>
                <a:gd name="T54" fmla="*/ 2147483647 w 725"/>
                <a:gd name="T55" fmla="*/ 2147483647 h 546"/>
                <a:gd name="T56" fmla="*/ 2147483647 w 725"/>
                <a:gd name="T57" fmla="*/ 2147483647 h 546"/>
                <a:gd name="T58" fmla="*/ 2147483647 w 725"/>
                <a:gd name="T59" fmla="*/ 2147483647 h 546"/>
                <a:gd name="T60" fmla="*/ 2147483647 w 725"/>
                <a:gd name="T61" fmla="*/ 2147483647 h 546"/>
                <a:gd name="T62" fmla="*/ 2147483647 w 725"/>
                <a:gd name="T63" fmla="*/ 2147483647 h 546"/>
                <a:gd name="T64" fmla="*/ 2147483647 w 725"/>
                <a:gd name="T65" fmla="*/ 2147483647 h 546"/>
                <a:gd name="T66" fmla="*/ 2147483647 w 725"/>
                <a:gd name="T67" fmla="*/ 2147483647 h 546"/>
                <a:gd name="T68" fmla="*/ 2147483647 w 725"/>
                <a:gd name="T69" fmla="*/ 2147483647 h 546"/>
                <a:gd name="T70" fmla="*/ 2147483647 w 725"/>
                <a:gd name="T71" fmla="*/ 2147483647 h 546"/>
                <a:gd name="T72" fmla="*/ 2147483647 w 725"/>
                <a:gd name="T73" fmla="*/ 2147483647 h 546"/>
                <a:gd name="T74" fmla="*/ 2147483647 w 725"/>
                <a:gd name="T75" fmla="*/ 0 h 546"/>
                <a:gd name="T76" fmla="*/ 2147483647 w 725"/>
                <a:gd name="T77" fmla="*/ 2147483647 h 546"/>
                <a:gd name="T78" fmla="*/ 2147483647 w 725"/>
                <a:gd name="T79" fmla="*/ 2147483647 h 546"/>
                <a:gd name="T80" fmla="*/ 2147483647 w 725"/>
                <a:gd name="T81" fmla="*/ 2147483647 h 546"/>
                <a:gd name="T82" fmla="*/ 2147483647 w 725"/>
                <a:gd name="T83" fmla="*/ 2147483647 h 546"/>
                <a:gd name="T84" fmla="*/ 2147483647 w 725"/>
                <a:gd name="T85" fmla="*/ 2147483647 h 546"/>
                <a:gd name="T86" fmla="*/ 2147483647 w 725"/>
                <a:gd name="T87" fmla="*/ 2147483647 h 546"/>
                <a:gd name="T88" fmla="*/ 0 w 725"/>
                <a:gd name="T89" fmla="*/ 2147483647 h 546"/>
                <a:gd name="T90" fmla="*/ 0 w 725"/>
                <a:gd name="T91" fmla="*/ 2147483647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rgbClr val="92D05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1" name="Freeform 49">
              <a:extLst>
                <a:ext uri="{FF2B5EF4-FFF2-40B4-BE49-F238E27FC236}">
                  <a16:creationId xmlns:a16="http://schemas.microsoft.com/office/drawing/2014/main" id="{3C717F07-20F6-48EC-A741-AC8EEC1A299C}"/>
                </a:ext>
              </a:extLst>
            </p:cNvPr>
            <p:cNvSpPr>
              <a:spLocks/>
            </p:cNvSpPr>
            <p:nvPr/>
          </p:nvSpPr>
          <p:spPr bwMode="auto">
            <a:xfrm>
              <a:off x="5951540" y="3743327"/>
              <a:ext cx="396875" cy="593725"/>
            </a:xfrm>
            <a:custGeom>
              <a:avLst/>
              <a:gdLst>
                <a:gd name="T0" fmla="*/ 0 w 335"/>
                <a:gd name="T1" fmla="*/ 2147483647 h 375"/>
                <a:gd name="T2" fmla="*/ 2147483647 w 335"/>
                <a:gd name="T3" fmla="*/ 2147483647 h 375"/>
                <a:gd name="T4" fmla="*/ 2147483647 w 335"/>
                <a:gd name="T5" fmla="*/ 2147483647 h 375"/>
                <a:gd name="T6" fmla="*/ 2147483647 w 335"/>
                <a:gd name="T7" fmla="*/ 2147483647 h 375"/>
                <a:gd name="T8" fmla="*/ 2147483647 w 335"/>
                <a:gd name="T9" fmla="*/ 2147483647 h 375"/>
                <a:gd name="T10" fmla="*/ 2147483647 w 335"/>
                <a:gd name="T11" fmla="*/ 2147483647 h 375"/>
                <a:gd name="T12" fmla="*/ 2147483647 w 335"/>
                <a:gd name="T13" fmla="*/ 2147483647 h 375"/>
                <a:gd name="T14" fmla="*/ 2147483647 w 335"/>
                <a:gd name="T15" fmla="*/ 2147483647 h 375"/>
                <a:gd name="T16" fmla="*/ 2147483647 w 335"/>
                <a:gd name="T17" fmla="*/ 2147483647 h 375"/>
                <a:gd name="T18" fmla="*/ 2147483647 w 335"/>
                <a:gd name="T19" fmla="*/ 2147483647 h 375"/>
                <a:gd name="T20" fmla="*/ 2147483647 w 335"/>
                <a:gd name="T21" fmla="*/ 2147483647 h 375"/>
                <a:gd name="T22" fmla="*/ 2147483647 w 335"/>
                <a:gd name="T23" fmla="*/ 2147483647 h 375"/>
                <a:gd name="T24" fmla="*/ 2147483647 w 335"/>
                <a:gd name="T25" fmla="*/ 2147483647 h 375"/>
                <a:gd name="T26" fmla="*/ 2147483647 w 335"/>
                <a:gd name="T27" fmla="*/ 2147483647 h 375"/>
                <a:gd name="T28" fmla="*/ 2147483647 w 335"/>
                <a:gd name="T29" fmla="*/ 2147483647 h 375"/>
                <a:gd name="T30" fmla="*/ 2147483647 w 335"/>
                <a:gd name="T31" fmla="*/ 0 h 375"/>
                <a:gd name="T32" fmla="*/ 2147483647 w 335"/>
                <a:gd name="T33" fmla="*/ 2147483647 h 375"/>
                <a:gd name="T34" fmla="*/ 2147483647 w 335"/>
                <a:gd name="T35" fmla="*/ 2147483647 h 375"/>
                <a:gd name="T36" fmla="*/ 2147483647 w 335"/>
                <a:gd name="T37" fmla="*/ 2147483647 h 375"/>
                <a:gd name="T38" fmla="*/ 2147483647 w 335"/>
                <a:gd name="T39" fmla="*/ 2147483647 h 375"/>
                <a:gd name="T40" fmla="*/ 2147483647 w 335"/>
                <a:gd name="T41" fmla="*/ 2147483647 h 375"/>
                <a:gd name="T42" fmla="*/ 0 w 335"/>
                <a:gd name="T43" fmla="*/ 214748364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2" name="Freeform 50" descr="5%">
              <a:extLst>
                <a:ext uri="{FF2B5EF4-FFF2-40B4-BE49-F238E27FC236}">
                  <a16:creationId xmlns:a16="http://schemas.microsoft.com/office/drawing/2014/main" id="{E1BFEC22-B42E-4D88-9A7A-E0EA9E66744C}"/>
                </a:ext>
              </a:extLst>
            </p:cNvPr>
            <p:cNvSpPr>
              <a:spLocks/>
            </p:cNvSpPr>
            <p:nvPr/>
          </p:nvSpPr>
          <p:spPr bwMode="auto">
            <a:xfrm>
              <a:off x="6202365" y="3948114"/>
              <a:ext cx="427037" cy="561975"/>
            </a:xfrm>
            <a:custGeom>
              <a:avLst/>
              <a:gdLst>
                <a:gd name="T0" fmla="*/ 0 w 358"/>
                <a:gd name="T1" fmla="*/ 2147483647 h 354"/>
                <a:gd name="T2" fmla="*/ 2147483647 w 358"/>
                <a:gd name="T3" fmla="*/ 2147483647 h 354"/>
                <a:gd name="T4" fmla="*/ 2147483647 w 358"/>
                <a:gd name="T5" fmla="*/ 2147483647 h 354"/>
                <a:gd name="T6" fmla="*/ 2147483647 w 358"/>
                <a:gd name="T7" fmla="*/ 2147483647 h 354"/>
                <a:gd name="T8" fmla="*/ 2147483647 w 358"/>
                <a:gd name="T9" fmla="*/ 2147483647 h 354"/>
                <a:gd name="T10" fmla="*/ 2147483647 w 358"/>
                <a:gd name="T11" fmla="*/ 2147483647 h 354"/>
                <a:gd name="T12" fmla="*/ 2147483647 w 358"/>
                <a:gd name="T13" fmla="*/ 2147483647 h 354"/>
                <a:gd name="T14" fmla="*/ 2147483647 w 358"/>
                <a:gd name="T15" fmla="*/ 2147483647 h 354"/>
                <a:gd name="T16" fmla="*/ 2147483647 w 358"/>
                <a:gd name="T17" fmla="*/ 2147483647 h 354"/>
                <a:gd name="T18" fmla="*/ 2147483647 w 358"/>
                <a:gd name="T19" fmla="*/ 2147483647 h 354"/>
                <a:gd name="T20" fmla="*/ 2147483647 w 358"/>
                <a:gd name="T21" fmla="*/ 2147483647 h 354"/>
                <a:gd name="T22" fmla="*/ 2147483647 w 358"/>
                <a:gd name="T23" fmla="*/ 2147483647 h 354"/>
                <a:gd name="T24" fmla="*/ 2147483647 w 358"/>
                <a:gd name="T25" fmla="*/ 2147483647 h 354"/>
                <a:gd name="T26" fmla="*/ 2147483647 w 358"/>
                <a:gd name="T27" fmla="*/ 2147483647 h 354"/>
                <a:gd name="T28" fmla="*/ 2147483647 w 358"/>
                <a:gd name="T29" fmla="*/ 2147483647 h 354"/>
                <a:gd name="T30" fmla="*/ 2147483647 w 358"/>
                <a:gd name="T31" fmla="*/ 2147483647 h 354"/>
                <a:gd name="T32" fmla="*/ 2147483647 w 358"/>
                <a:gd name="T33" fmla="*/ 2147483647 h 354"/>
                <a:gd name="T34" fmla="*/ 2147483647 w 358"/>
                <a:gd name="T35" fmla="*/ 2147483647 h 354"/>
                <a:gd name="T36" fmla="*/ 2147483647 w 358"/>
                <a:gd name="T37" fmla="*/ 2147483647 h 354"/>
                <a:gd name="T38" fmla="*/ 2147483647 w 358"/>
                <a:gd name="T39" fmla="*/ 0 h 354"/>
                <a:gd name="T40" fmla="*/ 2147483647 w 358"/>
                <a:gd name="T41" fmla="*/ 2147483647 h 354"/>
                <a:gd name="T42" fmla="*/ 2147483647 w 358"/>
                <a:gd name="T43" fmla="*/ 2147483647 h 354"/>
                <a:gd name="T44" fmla="*/ 2147483647 w 358"/>
                <a:gd name="T45" fmla="*/ 2147483647 h 354"/>
                <a:gd name="T46" fmla="*/ 2147483647 w 358"/>
                <a:gd name="T47" fmla="*/ 2147483647 h 354"/>
                <a:gd name="T48" fmla="*/ 2147483647 w 358"/>
                <a:gd name="T49" fmla="*/ 2147483647 h 354"/>
                <a:gd name="T50" fmla="*/ 2147483647 w 358"/>
                <a:gd name="T51" fmla="*/ 2147483647 h 354"/>
                <a:gd name="T52" fmla="*/ 2147483647 w 358"/>
                <a:gd name="T53" fmla="*/ 2147483647 h 354"/>
                <a:gd name="T54" fmla="*/ 0 w 358"/>
                <a:gd name="T55" fmla="*/ 2147483647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3" name="Freeform 51" descr="Light downward diagonal">
              <a:extLst>
                <a:ext uri="{FF2B5EF4-FFF2-40B4-BE49-F238E27FC236}">
                  <a16:creationId xmlns:a16="http://schemas.microsoft.com/office/drawing/2014/main" id="{560E5A18-EA48-4B44-9AB5-52100127CC43}"/>
                </a:ext>
              </a:extLst>
            </p:cNvPr>
            <p:cNvSpPr>
              <a:spLocks/>
            </p:cNvSpPr>
            <p:nvPr/>
          </p:nvSpPr>
          <p:spPr bwMode="auto">
            <a:xfrm>
              <a:off x="6459538" y="3990975"/>
              <a:ext cx="430212" cy="284162"/>
            </a:xfrm>
            <a:custGeom>
              <a:avLst/>
              <a:gdLst>
                <a:gd name="T0" fmla="*/ 0 w 362"/>
                <a:gd name="T1" fmla="*/ 2147483647 h 179"/>
                <a:gd name="T2" fmla="*/ 2147483647 w 362"/>
                <a:gd name="T3" fmla="*/ 2147483647 h 179"/>
                <a:gd name="T4" fmla="*/ 2147483647 w 362"/>
                <a:gd name="T5" fmla="*/ 2147483647 h 179"/>
                <a:gd name="T6" fmla="*/ 2147483647 w 362"/>
                <a:gd name="T7" fmla="*/ 2147483647 h 179"/>
                <a:gd name="T8" fmla="*/ 2147483647 w 362"/>
                <a:gd name="T9" fmla="*/ 2147483647 h 179"/>
                <a:gd name="T10" fmla="*/ 2147483647 w 362"/>
                <a:gd name="T11" fmla="*/ 2147483647 h 179"/>
                <a:gd name="T12" fmla="*/ 2147483647 w 362"/>
                <a:gd name="T13" fmla="*/ 2147483647 h 179"/>
                <a:gd name="T14" fmla="*/ 2147483647 w 362"/>
                <a:gd name="T15" fmla="*/ 2147483647 h 179"/>
                <a:gd name="T16" fmla="*/ 2147483647 w 362"/>
                <a:gd name="T17" fmla="*/ 2147483647 h 179"/>
                <a:gd name="T18" fmla="*/ 2147483647 w 362"/>
                <a:gd name="T19" fmla="*/ 2147483647 h 179"/>
                <a:gd name="T20" fmla="*/ 2147483647 w 362"/>
                <a:gd name="T21" fmla="*/ 2147483647 h 179"/>
                <a:gd name="T22" fmla="*/ 2147483647 w 362"/>
                <a:gd name="T23" fmla="*/ 2147483647 h 179"/>
                <a:gd name="T24" fmla="*/ 2147483647 w 362"/>
                <a:gd name="T25" fmla="*/ 2147483647 h 179"/>
                <a:gd name="T26" fmla="*/ 2147483647 w 362"/>
                <a:gd name="T27" fmla="*/ 2147483647 h 179"/>
                <a:gd name="T28" fmla="*/ 2147483647 w 362"/>
                <a:gd name="T29" fmla="*/ 2147483647 h 179"/>
                <a:gd name="T30" fmla="*/ 2147483647 w 362"/>
                <a:gd name="T31" fmla="*/ 2147483647 h 179"/>
                <a:gd name="T32" fmla="*/ 2147483647 w 362"/>
                <a:gd name="T33" fmla="*/ 2147483647 h 179"/>
                <a:gd name="T34" fmla="*/ 2147483647 w 362"/>
                <a:gd name="T35" fmla="*/ 2147483647 h 179"/>
                <a:gd name="T36" fmla="*/ 2147483647 w 362"/>
                <a:gd name="T37" fmla="*/ 2147483647 h 179"/>
                <a:gd name="T38" fmla="*/ 2147483647 w 362"/>
                <a:gd name="T39" fmla="*/ 2147483647 h 179"/>
                <a:gd name="T40" fmla="*/ 2147483647 w 362"/>
                <a:gd name="T41" fmla="*/ 2147483647 h 179"/>
                <a:gd name="T42" fmla="*/ 2147483647 w 362"/>
                <a:gd name="T43" fmla="*/ 2147483647 h 179"/>
                <a:gd name="T44" fmla="*/ 2147483647 w 362"/>
                <a:gd name="T45" fmla="*/ 2147483647 h 179"/>
                <a:gd name="T46" fmla="*/ 2147483647 w 362"/>
                <a:gd name="T47" fmla="*/ 2147483647 h 179"/>
                <a:gd name="T48" fmla="*/ 2147483647 w 362"/>
                <a:gd name="T49" fmla="*/ 2147483647 h 179"/>
                <a:gd name="T50" fmla="*/ 2147483647 w 362"/>
                <a:gd name="T51" fmla="*/ 2147483647 h 179"/>
                <a:gd name="T52" fmla="*/ 2147483647 w 362"/>
                <a:gd name="T53" fmla="*/ 2147483647 h 179"/>
                <a:gd name="T54" fmla="*/ 2147483647 w 362"/>
                <a:gd name="T55" fmla="*/ 2147483647 h 179"/>
                <a:gd name="T56" fmla="*/ 2147483647 w 362"/>
                <a:gd name="T57" fmla="*/ 2147483647 h 179"/>
                <a:gd name="T58" fmla="*/ 2147483647 w 362"/>
                <a:gd name="T59" fmla="*/ 2147483647 h 179"/>
                <a:gd name="T60" fmla="*/ 2147483647 w 362"/>
                <a:gd name="T61" fmla="*/ 2147483647 h 179"/>
                <a:gd name="T62" fmla="*/ 2147483647 w 362"/>
                <a:gd name="T63" fmla="*/ 2147483647 h 179"/>
                <a:gd name="T64" fmla="*/ 2147483647 w 362"/>
                <a:gd name="T65" fmla="*/ 2147483647 h 179"/>
                <a:gd name="T66" fmla="*/ 2147483647 w 362"/>
                <a:gd name="T67" fmla="*/ 2147483647 h 179"/>
                <a:gd name="T68" fmla="*/ 2147483647 w 362"/>
                <a:gd name="T69" fmla="*/ 2147483647 h 179"/>
                <a:gd name="T70" fmla="*/ 2147483647 w 362"/>
                <a:gd name="T71" fmla="*/ 2147483647 h 179"/>
                <a:gd name="T72" fmla="*/ 2147483647 w 362"/>
                <a:gd name="T73" fmla="*/ 0 h 179"/>
                <a:gd name="T74" fmla="*/ 0 w 362"/>
                <a:gd name="T75" fmla="*/ 2147483647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rgbClr val="92D05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4" name="Freeform 52">
              <a:extLst>
                <a:ext uri="{FF2B5EF4-FFF2-40B4-BE49-F238E27FC236}">
                  <a16:creationId xmlns:a16="http://schemas.microsoft.com/office/drawing/2014/main" id="{6BC53798-7513-48BB-8AF1-4FBBF5A9C479}"/>
                </a:ext>
              </a:extLst>
            </p:cNvPr>
            <p:cNvSpPr>
              <a:spLocks/>
            </p:cNvSpPr>
            <p:nvPr/>
          </p:nvSpPr>
          <p:spPr bwMode="auto">
            <a:xfrm>
              <a:off x="6130927" y="4092575"/>
              <a:ext cx="733425" cy="550862"/>
            </a:xfrm>
            <a:custGeom>
              <a:avLst/>
              <a:gdLst>
                <a:gd name="T0" fmla="*/ 2147483647 w 617"/>
                <a:gd name="T1" fmla="*/ 2147483647 h 347"/>
                <a:gd name="T2" fmla="*/ 2147483647 w 617"/>
                <a:gd name="T3" fmla="*/ 2147483647 h 347"/>
                <a:gd name="T4" fmla="*/ 2147483647 w 617"/>
                <a:gd name="T5" fmla="*/ 2147483647 h 347"/>
                <a:gd name="T6" fmla="*/ 2147483647 w 617"/>
                <a:gd name="T7" fmla="*/ 2147483647 h 347"/>
                <a:gd name="T8" fmla="*/ 2147483647 w 617"/>
                <a:gd name="T9" fmla="*/ 2147483647 h 347"/>
                <a:gd name="T10" fmla="*/ 2147483647 w 617"/>
                <a:gd name="T11" fmla="*/ 2147483647 h 347"/>
                <a:gd name="T12" fmla="*/ 2147483647 w 617"/>
                <a:gd name="T13" fmla="*/ 2147483647 h 347"/>
                <a:gd name="T14" fmla="*/ 2147483647 w 617"/>
                <a:gd name="T15" fmla="*/ 2147483647 h 347"/>
                <a:gd name="T16" fmla="*/ 2147483647 w 617"/>
                <a:gd name="T17" fmla="*/ 2147483647 h 347"/>
                <a:gd name="T18" fmla="*/ 2147483647 w 617"/>
                <a:gd name="T19" fmla="*/ 2147483647 h 347"/>
                <a:gd name="T20" fmla="*/ 2147483647 w 617"/>
                <a:gd name="T21" fmla="*/ 0 h 347"/>
                <a:gd name="T22" fmla="*/ 2147483647 w 617"/>
                <a:gd name="T23" fmla="*/ 2147483647 h 347"/>
                <a:gd name="T24" fmla="*/ 2147483647 w 617"/>
                <a:gd name="T25" fmla="*/ 2147483647 h 347"/>
                <a:gd name="T26" fmla="*/ 2147483647 w 617"/>
                <a:gd name="T27" fmla="*/ 2147483647 h 347"/>
                <a:gd name="T28" fmla="*/ 2147483647 w 617"/>
                <a:gd name="T29" fmla="*/ 2147483647 h 347"/>
                <a:gd name="T30" fmla="*/ 2147483647 w 617"/>
                <a:gd name="T31" fmla="*/ 2147483647 h 347"/>
                <a:gd name="T32" fmla="*/ 2147483647 w 617"/>
                <a:gd name="T33" fmla="*/ 2147483647 h 347"/>
                <a:gd name="T34" fmla="*/ 2147483647 w 617"/>
                <a:gd name="T35" fmla="*/ 2147483647 h 347"/>
                <a:gd name="T36" fmla="*/ 2147483647 w 617"/>
                <a:gd name="T37" fmla="*/ 2147483647 h 347"/>
                <a:gd name="T38" fmla="*/ 2147483647 w 617"/>
                <a:gd name="T39" fmla="*/ 2147483647 h 347"/>
                <a:gd name="T40" fmla="*/ 2147483647 w 617"/>
                <a:gd name="T41" fmla="*/ 2147483647 h 347"/>
                <a:gd name="T42" fmla="*/ 2147483647 w 617"/>
                <a:gd name="T43" fmla="*/ 2147483647 h 347"/>
                <a:gd name="T44" fmla="*/ 2147483647 w 617"/>
                <a:gd name="T45" fmla="*/ 2147483647 h 347"/>
                <a:gd name="T46" fmla="*/ 2147483647 w 617"/>
                <a:gd name="T47" fmla="*/ 2147483647 h 347"/>
                <a:gd name="T48" fmla="*/ 2147483647 w 617"/>
                <a:gd name="T49" fmla="*/ 2147483647 h 347"/>
                <a:gd name="T50" fmla="*/ 2147483647 w 617"/>
                <a:gd name="T51" fmla="*/ 2147483647 h 347"/>
                <a:gd name="T52" fmla="*/ 2147483647 w 617"/>
                <a:gd name="T53" fmla="*/ 2147483647 h 347"/>
                <a:gd name="T54" fmla="*/ 2147483647 w 617"/>
                <a:gd name="T55" fmla="*/ 2147483647 h 347"/>
                <a:gd name="T56" fmla="*/ 2147483647 w 617"/>
                <a:gd name="T57" fmla="*/ 2147483647 h 347"/>
                <a:gd name="T58" fmla="*/ 0 w 617"/>
                <a:gd name="T59" fmla="*/ 2147483647 h 347"/>
                <a:gd name="T60" fmla="*/ 2147483647 w 617"/>
                <a:gd name="T61" fmla="*/ 2147483647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5" name="Freeform 53" descr="Light downward diagonal">
              <a:extLst>
                <a:ext uri="{FF2B5EF4-FFF2-40B4-BE49-F238E27FC236}">
                  <a16:creationId xmlns:a16="http://schemas.microsoft.com/office/drawing/2014/main" id="{36D2A1C2-F8E7-487A-B802-B68CDFA84912}"/>
                </a:ext>
              </a:extLst>
            </p:cNvPr>
            <p:cNvSpPr>
              <a:spLocks/>
            </p:cNvSpPr>
            <p:nvPr/>
          </p:nvSpPr>
          <p:spPr bwMode="auto">
            <a:xfrm>
              <a:off x="6831015" y="4244975"/>
              <a:ext cx="41275" cy="138112"/>
            </a:xfrm>
            <a:custGeom>
              <a:avLst/>
              <a:gdLst>
                <a:gd name="T0" fmla="*/ 0 w 35"/>
                <a:gd name="T1" fmla="*/ 2147483647 h 87"/>
                <a:gd name="T2" fmla="*/ 2147483647 w 35"/>
                <a:gd name="T3" fmla="*/ 2147483647 h 87"/>
                <a:gd name="T4" fmla="*/ 2147483647 w 35"/>
                <a:gd name="T5" fmla="*/ 2147483647 h 87"/>
                <a:gd name="T6" fmla="*/ 2147483647 w 35"/>
                <a:gd name="T7" fmla="*/ 0 h 87"/>
                <a:gd name="T8" fmla="*/ 2147483647 w 35"/>
                <a:gd name="T9" fmla="*/ 2147483647 h 87"/>
                <a:gd name="T10" fmla="*/ 0 w 35"/>
                <a:gd name="T11" fmla="*/ 2147483647 h 87"/>
                <a:gd name="T12" fmla="*/ 0 w 35"/>
                <a:gd name="T13" fmla="*/ 2147483647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6" name="Freeform 54" descr="Light downward diagonal">
              <a:extLst>
                <a:ext uri="{FF2B5EF4-FFF2-40B4-BE49-F238E27FC236}">
                  <a16:creationId xmlns:a16="http://schemas.microsoft.com/office/drawing/2014/main" id="{7303D0A2-4BA8-4809-9EE8-47C736C121E1}"/>
                </a:ext>
              </a:extLst>
            </p:cNvPr>
            <p:cNvSpPr>
              <a:spLocks/>
            </p:cNvSpPr>
            <p:nvPr/>
          </p:nvSpPr>
          <p:spPr bwMode="auto">
            <a:xfrm>
              <a:off x="6088063" y="4494212"/>
              <a:ext cx="811212" cy="482600"/>
            </a:xfrm>
            <a:custGeom>
              <a:avLst/>
              <a:gdLst>
                <a:gd name="T0" fmla="*/ 0 w 681"/>
                <a:gd name="T1" fmla="*/ 2147483647 h 304"/>
                <a:gd name="T2" fmla="*/ 2147483647 w 681"/>
                <a:gd name="T3" fmla="*/ 2147483647 h 304"/>
                <a:gd name="T4" fmla="*/ 2147483647 w 681"/>
                <a:gd name="T5" fmla="*/ 2147483647 h 304"/>
                <a:gd name="T6" fmla="*/ 2147483647 w 681"/>
                <a:gd name="T7" fmla="*/ 2147483647 h 304"/>
                <a:gd name="T8" fmla="*/ 2147483647 w 681"/>
                <a:gd name="T9" fmla="*/ 2147483647 h 304"/>
                <a:gd name="T10" fmla="*/ 2147483647 w 681"/>
                <a:gd name="T11" fmla="*/ 2147483647 h 304"/>
                <a:gd name="T12" fmla="*/ 2147483647 w 681"/>
                <a:gd name="T13" fmla="*/ 2147483647 h 304"/>
                <a:gd name="T14" fmla="*/ 2147483647 w 681"/>
                <a:gd name="T15" fmla="*/ 2147483647 h 304"/>
                <a:gd name="T16" fmla="*/ 2147483647 w 681"/>
                <a:gd name="T17" fmla="*/ 2147483647 h 304"/>
                <a:gd name="T18" fmla="*/ 2147483647 w 681"/>
                <a:gd name="T19" fmla="*/ 2147483647 h 304"/>
                <a:gd name="T20" fmla="*/ 2147483647 w 681"/>
                <a:gd name="T21" fmla="*/ 2147483647 h 304"/>
                <a:gd name="T22" fmla="*/ 2147483647 w 681"/>
                <a:gd name="T23" fmla="*/ 2147483647 h 304"/>
                <a:gd name="T24" fmla="*/ 2147483647 w 681"/>
                <a:gd name="T25" fmla="*/ 2147483647 h 304"/>
                <a:gd name="T26" fmla="*/ 2147483647 w 681"/>
                <a:gd name="T27" fmla="*/ 2147483647 h 304"/>
                <a:gd name="T28" fmla="*/ 2147483647 w 681"/>
                <a:gd name="T29" fmla="*/ 2147483647 h 304"/>
                <a:gd name="T30" fmla="*/ 2147483647 w 681"/>
                <a:gd name="T31" fmla="*/ 2147483647 h 304"/>
                <a:gd name="T32" fmla="*/ 2147483647 w 681"/>
                <a:gd name="T33" fmla="*/ 2147483647 h 304"/>
                <a:gd name="T34" fmla="*/ 2147483647 w 681"/>
                <a:gd name="T35" fmla="*/ 2147483647 h 304"/>
                <a:gd name="T36" fmla="*/ 2147483647 w 681"/>
                <a:gd name="T37" fmla="*/ 2147483647 h 304"/>
                <a:gd name="T38" fmla="*/ 2147483647 w 681"/>
                <a:gd name="T39" fmla="*/ 2147483647 h 304"/>
                <a:gd name="T40" fmla="*/ 2147483647 w 681"/>
                <a:gd name="T41" fmla="*/ 2147483647 h 304"/>
                <a:gd name="T42" fmla="*/ 2147483647 w 681"/>
                <a:gd name="T43" fmla="*/ 2147483647 h 304"/>
                <a:gd name="T44" fmla="*/ 2147483647 w 681"/>
                <a:gd name="T45" fmla="*/ 2147483647 h 304"/>
                <a:gd name="T46" fmla="*/ 2147483647 w 681"/>
                <a:gd name="T47" fmla="*/ 2147483647 h 304"/>
                <a:gd name="T48" fmla="*/ 2147483647 w 681"/>
                <a:gd name="T49" fmla="*/ 2147483647 h 304"/>
                <a:gd name="T50" fmla="*/ 2147483647 w 681"/>
                <a:gd name="T51" fmla="*/ 2147483647 h 304"/>
                <a:gd name="T52" fmla="*/ 2147483647 w 681"/>
                <a:gd name="T53" fmla="*/ 2147483647 h 304"/>
                <a:gd name="T54" fmla="*/ 2147483647 w 681"/>
                <a:gd name="T55" fmla="*/ 0 h 304"/>
                <a:gd name="T56" fmla="*/ 2147483647 w 681"/>
                <a:gd name="T57" fmla="*/ 2147483647 h 304"/>
                <a:gd name="T58" fmla="*/ 2147483647 w 681"/>
                <a:gd name="T59" fmla="*/ 2147483647 h 304"/>
                <a:gd name="T60" fmla="*/ 2147483647 w 681"/>
                <a:gd name="T61" fmla="*/ 2147483647 h 304"/>
                <a:gd name="T62" fmla="*/ 2147483647 w 681"/>
                <a:gd name="T63" fmla="*/ 2147483647 h 304"/>
                <a:gd name="T64" fmla="*/ 2147483647 w 681"/>
                <a:gd name="T65" fmla="*/ 2147483647 h 304"/>
                <a:gd name="T66" fmla="*/ 2147483647 w 681"/>
                <a:gd name="T67" fmla="*/ 2147483647 h 304"/>
                <a:gd name="T68" fmla="*/ 2147483647 w 681"/>
                <a:gd name="T69" fmla="*/ 2147483647 h 304"/>
                <a:gd name="T70" fmla="*/ 0 w 681"/>
                <a:gd name="T71" fmla="*/ 2147483647 h 304"/>
                <a:gd name="T72" fmla="*/ 0 w 681"/>
                <a:gd name="T73" fmla="*/ 2147483647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7" name="Freeform 55">
              <a:extLst>
                <a:ext uri="{FF2B5EF4-FFF2-40B4-BE49-F238E27FC236}">
                  <a16:creationId xmlns:a16="http://schemas.microsoft.com/office/drawing/2014/main" id="{A6680911-02B1-4515-8FE8-67B95551F2A7}"/>
                </a:ext>
              </a:extLst>
            </p:cNvPr>
            <p:cNvSpPr>
              <a:spLocks/>
            </p:cNvSpPr>
            <p:nvPr/>
          </p:nvSpPr>
          <p:spPr bwMode="auto">
            <a:xfrm>
              <a:off x="6184900" y="4824412"/>
              <a:ext cx="484188" cy="488950"/>
            </a:xfrm>
            <a:custGeom>
              <a:avLst/>
              <a:gdLst>
                <a:gd name="T0" fmla="*/ 2147483647 w 406"/>
                <a:gd name="T1" fmla="*/ 2147483647 h 308"/>
                <a:gd name="T2" fmla="*/ 2147483647 w 406"/>
                <a:gd name="T3" fmla="*/ 2147483647 h 308"/>
                <a:gd name="T4" fmla="*/ 2147483647 w 406"/>
                <a:gd name="T5" fmla="*/ 0 h 308"/>
                <a:gd name="T6" fmla="*/ 2147483647 w 406"/>
                <a:gd name="T7" fmla="*/ 2147483647 h 308"/>
                <a:gd name="T8" fmla="*/ 2147483647 w 406"/>
                <a:gd name="T9" fmla="*/ 2147483647 h 308"/>
                <a:gd name="T10" fmla="*/ 2147483647 w 406"/>
                <a:gd name="T11" fmla="*/ 2147483647 h 308"/>
                <a:gd name="T12" fmla="*/ 2147483647 w 406"/>
                <a:gd name="T13" fmla="*/ 2147483647 h 308"/>
                <a:gd name="T14" fmla="*/ 2147483647 w 406"/>
                <a:gd name="T15" fmla="*/ 2147483647 h 308"/>
                <a:gd name="T16" fmla="*/ 2147483647 w 406"/>
                <a:gd name="T17" fmla="*/ 2147483647 h 308"/>
                <a:gd name="T18" fmla="*/ 2147483647 w 406"/>
                <a:gd name="T19" fmla="*/ 2147483647 h 308"/>
                <a:gd name="T20" fmla="*/ 2147483647 w 406"/>
                <a:gd name="T21" fmla="*/ 2147483647 h 308"/>
                <a:gd name="T22" fmla="*/ 2147483647 w 406"/>
                <a:gd name="T23" fmla="*/ 2147483647 h 308"/>
                <a:gd name="T24" fmla="*/ 2147483647 w 406"/>
                <a:gd name="T25" fmla="*/ 2147483647 h 308"/>
                <a:gd name="T26" fmla="*/ 2147483647 w 406"/>
                <a:gd name="T27" fmla="*/ 2147483647 h 308"/>
                <a:gd name="T28" fmla="*/ 2147483647 w 406"/>
                <a:gd name="T29" fmla="*/ 2147483647 h 308"/>
                <a:gd name="T30" fmla="*/ 2147483647 w 406"/>
                <a:gd name="T31" fmla="*/ 2147483647 h 308"/>
                <a:gd name="T32" fmla="*/ 2147483647 w 406"/>
                <a:gd name="T33" fmla="*/ 2147483647 h 308"/>
                <a:gd name="T34" fmla="*/ 0 w 406"/>
                <a:gd name="T35" fmla="*/ 2147483647 h 308"/>
                <a:gd name="T36" fmla="*/ 2147483647 w 406"/>
                <a:gd name="T37" fmla="*/ 2147483647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rgbClr val="92D05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8" name="Freeform 56">
              <a:extLst>
                <a:ext uri="{FF2B5EF4-FFF2-40B4-BE49-F238E27FC236}">
                  <a16:creationId xmlns:a16="http://schemas.microsoft.com/office/drawing/2014/main" id="{4FADC734-2470-49A5-86CD-808A6178B74A}"/>
                </a:ext>
              </a:extLst>
            </p:cNvPr>
            <p:cNvSpPr>
              <a:spLocks/>
            </p:cNvSpPr>
            <p:nvPr/>
          </p:nvSpPr>
          <p:spPr bwMode="auto">
            <a:xfrm>
              <a:off x="6789738" y="3968752"/>
              <a:ext cx="100012" cy="219075"/>
            </a:xfrm>
            <a:custGeom>
              <a:avLst/>
              <a:gdLst>
                <a:gd name="T0" fmla="*/ 0 w 84"/>
                <a:gd name="T1" fmla="*/ 2147483647 h 138"/>
                <a:gd name="T2" fmla="*/ 2147483647 w 84"/>
                <a:gd name="T3" fmla="*/ 0 h 138"/>
                <a:gd name="T4" fmla="*/ 2147483647 w 84"/>
                <a:gd name="T5" fmla="*/ 0 h 138"/>
                <a:gd name="T6" fmla="*/ 2147483647 w 84"/>
                <a:gd name="T7" fmla="*/ 2147483647 h 138"/>
                <a:gd name="T8" fmla="*/ 2147483647 w 84"/>
                <a:gd name="T9" fmla="*/ 2147483647 h 138"/>
                <a:gd name="T10" fmla="*/ 2147483647 w 84"/>
                <a:gd name="T11" fmla="*/ 2147483647 h 138"/>
                <a:gd name="T12" fmla="*/ 2147483647 w 84"/>
                <a:gd name="T13" fmla="*/ 2147483647 h 138"/>
                <a:gd name="T14" fmla="*/ 2147483647 w 84"/>
                <a:gd name="T15" fmla="*/ 2147483647 h 138"/>
                <a:gd name="T16" fmla="*/ 2147483647 w 84"/>
                <a:gd name="T17" fmla="*/ 2147483647 h 138"/>
                <a:gd name="T18" fmla="*/ 2147483647 w 84"/>
                <a:gd name="T19" fmla="*/ 2147483647 h 138"/>
                <a:gd name="T20" fmla="*/ 2147483647 w 84"/>
                <a:gd name="T21" fmla="*/ 2147483647 h 138"/>
                <a:gd name="T22" fmla="*/ 2147483647 w 84"/>
                <a:gd name="T23" fmla="*/ 2147483647 h 138"/>
                <a:gd name="T24" fmla="*/ 2147483647 w 84"/>
                <a:gd name="T25" fmla="*/ 2147483647 h 138"/>
                <a:gd name="T26" fmla="*/ 2147483647 w 84"/>
                <a:gd name="T27" fmla="*/ 2147483647 h 138"/>
                <a:gd name="T28" fmla="*/ 2147483647 w 84"/>
                <a:gd name="T29" fmla="*/ 2147483647 h 138"/>
                <a:gd name="T30" fmla="*/ 0 w 84"/>
                <a:gd name="T31" fmla="*/ 2147483647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rgbClr val="F6BC27"/>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49" name="Freeform 57" descr="Light downward diagonal">
              <a:extLst>
                <a:ext uri="{FF2B5EF4-FFF2-40B4-BE49-F238E27FC236}">
                  <a16:creationId xmlns:a16="http://schemas.microsoft.com/office/drawing/2014/main" id="{AE9DD556-65B3-4E54-A2E2-4BBEEE6C771F}"/>
                </a:ext>
              </a:extLst>
            </p:cNvPr>
            <p:cNvSpPr>
              <a:spLocks/>
            </p:cNvSpPr>
            <p:nvPr/>
          </p:nvSpPr>
          <p:spPr bwMode="auto">
            <a:xfrm>
              <a:off x="6323013" y="3625852"/>
              <a:ext cx="552450" cy="471487"/>
            </a:xfrm>
            <a:custGeom>
              <a:avLst/>
              <a:gdLst>
                <a:gd name="T0" fmla="*/ 2147483647 w 463"/>
                <a:gd name="T1" fmla="*/ 2147483647 h 297"/>
                <a:gd name="T2" fmla="*/ 2147483647 w 463"/>
                <a:gd name="T3" fmla="*/ 2147483647 h 297"/>
                <a:gd name="T4" fmla="*/ 2147483647 w 463"/>
                <a:gd name="T5" fmla="*/ 2147483647 h 297"/>
                <a:gd name="T6" fmla="*/ 2147483647 w 463"/>
                <a:gd name="T7" fmla="*/ 2147483647 h 297"/>
                <a:gd name="T8" fmla="*/ 2147483647 w 463"/>
                <a:gd name="T9" fmla="*/ 2147483647 h 297"/>
                <a:gd name="T10" fmla="*/ 2147483647 w 463"/>
                <a:gd name="T11" fmla="*/ 2147483647 h 297"/>
                <a:gd name="T12" fmla="*/ 2147483647 w 463"/>
                <a:gd name="T13" fmla="*/ 2147483647 h 297"/>
                <a:gd name="T14" fmla="*/ 2147483647 w 463"/>
                <a:gd name="T15" fmla="*/ 2147483647 h 297"/>
                <a:gd name="T16" fmla="*/ 2147483647 w 463"/>
                <a:gd name="T17" fmla="*/ 2147483647 h 297"/>
                <a:gd name="T18" fmla="*/ 2147483647 w 463"/>
                <a:gd name="T19" fmla="*/ 2147483647 h 297"/>
                <a:gd name="T20" fmla="*/ 2147483647 w 463"/>
                <a:gd name="T21" fmla="*/ 2147483647 h 297"/>
                <a:gd name="T22" fmla="*/ 2147483647 w 463"/>
                <a:gd name="T23" fmla="*/ 0 h 297"/>
                <a:gd name="T24" fmla="*/ 2147483647 w 463"/>
                <a:gd name="T25" fmla="*/ 2147483647 h 297"/>
                <a:gd name="T26" fmla="*/ 2147483647 w 463"/>
                <a:gd name="T27" fmla="*/ 2147483647 h 297"/>
                <a:gd name="T28" fmla="*/ 0 w 463"/>
                <a:gd name="T29" fmla="*/ 2147483647 h 297"/>
                <a:gd name="T30" fmla="*/ 2147483647 w 463"/>
                <a:gd name="T31" fmla="*/ 2147483647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FF0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0" name="Freeform 58">
              <a:extLst>
                <a:ext uri="{FF2B5EF4-FFF2-40B4-BE49-F238E27FC236}">
                  <a16:creationId xmlns:a16="http://schemas.microsoft.com/office/drawing/2014/main" id="{C18C2484-CBBE-42E7-B9E7-B0F102F86FCD}"/>
                </a:ext>
              </a:extLst>
            </p:cNvPr>
            <p:cNvSpPr>
              <a:spLocks/>
            </p:cNvSpPr>
            <p:nvPr/>
          </p:nvSpPr>
          <p:spPr bwMode="auto">
            <a:xfrm>
              <a:off x="6815138" y="3708402"/>
              <a:ext cx="120650" cy="384175"/>
            </a:xfrm>
            <a:custGeom>
              <a:avLst/>
              <a:gdLst>
                <a:gd name="T0" fmla="*/ 2147483647 w 101"/>
                <a:gd name="T1" fmla="*/ 2147483647 h 242"/>
                <a:gd name="T2" fmla="*/ 2147483647 w 101"/>
                <a:gd name="T3" fmla="*/ 2147483647 h 242"/>
                <a:gd name="T4" fmla="*/ 2147483647 w 101"/>
                <a:gd name="T5" fmla="*/ 2147483647 h 242"/>
                <a:gd name="T6" fmla="*/ 2147483647 w 101"/>
                <a:gd name="T7" fmla="*/ 2147483647 h 242"/>
                <a:gd name="T8" fmla="*/ 2147483647 w 101"/>
                <a:gd name="T9" fmla="*/ 2147483647 h 242"/>
                <a:gd name="T10" fmla="*/ 2147483647 w 101"/>
                <a:gd name="T11" fmla="*/ 0 h 242"/>
                <a:gd name="T12" fmla="*/ 2147483647 w 101"/>
                <a:gd name="T13" fmla="*/ 2147483647 h 242"/>
                <a:gd name="T14" fmla="*/ 2147483647 w 101"/>
                <a:gd name="T15" fmla="*/ 2147483647 h 242"/>
                <a:gd name="T16" fmla="*/ 2147483647 w 101"/>
                <a:gd name="T17" fmla="*/ 2147483647 h 242"/>
                <a:gd name="T18" fmla="*/ 2147483647 w 101"/>
                <a:gd name="T19" fmla="*/ 2147483647 h 242"/>
                <a:gd name="T20" fmla="*/ 2147483647 w 101"/>
                <a:gd name="T21" fmla="*/ 2147483647 h 242"/>
                <a:gd name="T22" fmla="*/ 2147483647 w 101"/>
                <a:gd name="T23" fmla="*/ 2147483647 h 242"/>
                <a:gd name="T24" fmla="*/ 2147483647 w 101"/>
                <a:gd name="T25" fmla="*/ 2147483647 h 242"/>
                <a:gd name="T26" fmla="*/ 2147483647 w 101"/>
                <a:gd name="T27" fmla="*/ 2147483647 h 242"/>
                <a:gd name="T28" fmla="*/ 2147483647 w 101"/>
                <a:gd name="T29" fmla="*/ 2147483647 h 242"/>
                <a:gd name="T30" fmla="*/ 2147483647 w 101"/>
                <a:gd name="T31" fmla="*/ 2147483647 h 242"/>
                <a:gd name="T32" fmla="*/ 2147483647 w 101"/>
                <a:gd name="T33" fmla="*/ 2147483647 h 242"/>
                <a:gd name="T34" fmla="*/ 2147483647 w 101"/>
                <a:gd name="T35" fmla="*/ 2147483647 h 242"/>
                <a:gd name="T36" fmla="*/ 2147483647 w 101"/>
                <a:gd name="T37" fmla="*/ 2147483647 h 242"/>
                <a:gd name="T38" fmla="*/ 2147483647 w 101"/>
                <a:gd name="T39" fmla="*/ 2147483647 h 242"/>
                <a:gd name="T40" fmla="*/ 2147483647 w 101"/>
                <a:gd name="T41" fmla="*/ 2147483647 h 242"/>
                <a:gd name="T42" fmla="*/ 2147483647 w 101"/>
                <a:gd name="T43" fmla="*/ 2147483647 h 242"/>
                <a:gd name="T44" fmla="*/ 2147483647 w 101"/>
                <a:gd name="T45" fmla="*/ 2147483647 h 242"/>
                <a:gd name="T46" fmla="*/ 2147483647 w 101"/>
                <a:gd name="T47" fmla="*/ 2147483647 h 242"/>
                <a:gd name="T48" fmla="*/ 0 w 101"/>
                <a:gd name="T49" fmla="*/ 2147483647 h 242"/>
                <a:gd name="T50" fmla="*/ 2147483647 w 101"/>
                <a:gd name="T51" fmla="*/ 2147483647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1" name="Freeform 59">
              <a:extLst>
                <a:ext uri="{FF2B5EF4-FFF2-40B4-BE49-F238E27FC236}">
                  <a16:creationId xmlns:a16="http://schemas.microsoft.com/office/drawing/2014/main" id="{5F351E11-2851-48B7-9877-0741C5B3DF13}"/>
                </a:ext>
              </a:extLst>
            </p:cNvPr>
            <p:cNvSpPr>
              <a:spLocks/>
            </p:cNvSpPr>
            <p:nvPr/>
          </p:nvSpPr>
          <p:spPr bwMode="auto">
            <a:xfrm>
              <a:off x="6383338" y="3106737"/>
              <a:ext cx="563562" cy="668338"/>
            </a:xfrm>
            <a:custGeom>
              <a:avLst/>
              <a:gdLst>
                <a:gd name="T0" fmla="*/ 2147483647 w 473"/>
                <a:gd name="T1" fmla="*/ 2147483647 h 421"/>
                <a:gd name="T2" fmla="*/ 2147483647 w 473"/>
                <a:gd name="T3" fmla="*/ 2147483647 h 421"/>
                <a:gd name="T4" fmla="*/ 2147483647 w 473"/>
                <a:gd name="T5" fmla="*/ 2147483647 h 421"/>
                <a:gd name="T6" fmla="*/ 2147483647 w 473"/>
                <a:gd name="T7" fmla="*/ 2147483647 h 421"/>
                <a:gd name="T8" fmla="*/ 2147483647 w 473"/>
                <a:gd name="T9" fmla="*/ 2147483647 h 421"/>
                <a:gd name="T10" fmla="*/ 2147483647 w 473"/>
                <a:gd name="T11" fmla="*/ 2147483647 h 421"/>
                <a:gd name="T12" fmla="*/ 2147483647 w 473"/>
                <a:gd name="T13" fmla="*/ 2147483647 h 421"/>
                <a:gd name="T14" fmla="*/ 2147483647 w 473"/>
                <a:gd name="T15" fmla="*/ 2147483647 h 421"/>
                <a:gd name="T16" fmla="*/ 2147483647 w 473"/>
                <a:gd name="T17" fmla="*/ 2147483647 h 421"/>
                <a:gd name="T18" fmla="*/ 2147483647 w 473"/>
                <a:gd name="T19" fmla="*/ 2147483647 h 421"/>
                <a:gd name="T20" fmla="*/ 2147483647 w 473"/>
                <a:gd name="T21" fmla="*/ 2147483647 h 421"/>
                <a:gd name="T22" fmla="*/ 2147483647 w 473"/>
                <a:gd name="T23" fmla="*/ 2147483647 h 421"/>
                <a:gd name="T24" fmla="*/ 2147483647 w 473"/>
                <a:gd name="T25" fmla="*/ 0 h 421"/>
                <a:gd name="T26" fmla="*/ 2147483647 w 473"/>
                <a:gd name="T27" fmla="*/ 2147483647 h 421"/>
                <a:gd name="T28" fmla="*/ 2147483647 w 473"/>
                <a:gd name="T29" fmla="*/ 2147483647 h 421"/>
                <a:gd name="T30" fmla="*/ 2147483647 w 473"/>
                <a:gd name="T31" fmla="*/ 2147483647 h 421"/>
                <a:gd name="T32" fmla="*/ 2147483647 w 473"/>
                <a:gd name="T33" fmla="*/ 2147483647 h 421"/>
                <a:gd name="T34" fmla="*/ 2147483647 w 473"/>
                <a:gd name="T35" fmla="*/ 2147483647 h 421"/>
                <a:gd name="T36" fmla="*/ 2147483647 w 473"/>
                <a:gd name="T37" fmla="*/ 2147483647 h 421"/>
                <a:gd name="T38" fmla="*/ 2147483647 w 473"/>
                <a:gd name="T39" fmla="*/ 2147483647 h 421"/>
                <a:gd name="T40" fmla="*/ 2147483647 w 473"/>
                <a:gd name="T41" fmla="*/ 2147483647 h 421"/>
                <a:gd name="T42" fmla="*/ 2147483647 w 473"/>
                <a:gd name="T43" fmla="*/ 2147483647 h 421"/>
                <a:gd name="T44" fmla="*/ 2147483647 w 473"/>
                <a:gd name="T45" fmla="*/ 2147483647 h 421"/>
                <a:gd name="T46" fmla="*/ 2147483647 w 473"/>
                <a:gd name="T47" fmla="*/ 2147483647 h 421"/>
                <a:gd name="T48" fmla="*/ 2147483647 w 473"/>
                <a:gd name="T49" fmla="*/ 2147483647 h 421"/>
                <a:gd name="T50" fmla="*/ 2147483647 w 473"/>
                <a:gd name="T51" fmla="*/ 2147483647 h 421"/>
                <a:gd name="T52" fmla="*/ 2147483647 w 473"/>
                <a:gd name="T53" fmla="*/ 2147483647 h 421"/>
                <a:gd name="T54" fmla="*/ 2147483647 w 473"/>
                <a:gd name="T55" fmla="*/ 2147483647 h 421"/>
                <a:gd name="T56" fmla="*/ 2147483647 w 473"/>
                <a:gd name="T57" fmla="*/ 2147483647 h 421"/>
                <a:gd name="T58" fmla="*/ 2147483647 w 473"/>
                <a:gd name="T59" fmla="*/ 2147483647 h 421"/>
                <a:gd name="T60" fmla="*/ 2147483647 w 473"/>
                <a:gd name="T61" fmla="*/ 2147483647 h 421"/>
                <a:gd name="T62" fmla="*/ 2147483647 w 473"/>
                <a:gd name="T63" fmla="*/ 2147483647 h 421"/>
                <a:gd name="T64" fmla="*/ 2147483647 w 473"/>
                <a:gd name="T65" fmla="*/ 2147483647 h 421"/>
                <a:gd name="T66" fmla="*/ 2147483647 w 473"/>
                <a:gd name="T67" fmla="*/ 2147483647 h 421"/>
                <a:gd name="T68" fmla="*/ 0 w 473"/>
                <a:gd name="T69" fmla="*/ 2147483647 h 421"/>
                <a:gd name="T70" fmla="*/ 2147483647 w 473"/>
                <a:gd name="T71" fmla="*/ 2147483647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2" name="Freeform 60">
              <a:extLst>
                <a:ext uri="{FF2B5EF4-FFF2-40B4-BE49-F238E27FC236}">
                  <a16:creationId xmlns:a16="http://schemas.microsoft.com/office/drawing/2014/main" id="{610AE7CD-13AA-4F32-8EDE-CBAAA9310299}"/>
                </a:ext>
              </a:extLst>
            </p:cNvPr>
            <p:cNvSpPr>
              <a:spLocks/>
            </p:cNvSpPr>
            <p:nvPr/>
          </p:nvSpPr>
          <p:spPr bwMode="auto">
            <a:xfrm>
              <a:off x="6907215" y="3800477"/>
              <a:ext cx="20637" cy="33337"/>
            </a:xfrm>
            <a:custGeom>
              <a:avLst/>
              <a:gdLst>
                <a:gd name="T0" fmla="*/ 0 w 17"/>
                <a:gd name="T1" fmla="*/ 2147483647 h 21"/>
                <a:gd name="T2" fmla="*/ 2147483647 w 17"/>
                <a:gd name="T3" fmla="*/ 2147483647 h 21"/>
                <a:gd name="T4" fmla="*/ 2147483647 w 17"/>
                <a:gd name="T5" fmla="*/ 0 h 21"/>
                <a:gd name="T6" fmla="*/ 2147483647 w 17"/>
                <a:gd name="T7" fmla="*/ 2147483647 h 21"/>
                <a:gd name="T8" fmla="*/ 0 w 17"/>
                <a:gd name="T9" fmla="*/ 2147483647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3" name="Freeform 61">
              <a:extLst>
                <a:ext uri="{FF2B5EF4-FFF2-40B4-BE49-F238E27FC236}">
                  <a16:creationId xmlns:a16="http://schemas.microsoft.com/office/drawing/2014/main" id="{FF8D9918-EEBF-4663-8A95-5361F2B429E1}"/>
                </a:ext>
              </a:extLst>
            </p:cNvPr>
            <p:cNvSpPr>
              <a:spLocks/>
            </p:cNvSpPr>
            <p:nvPr/>
          </p:nvSpPr>
          <p:spPr bwMode="auto">
            <a:xfrm>
              <a:off x="6923088" y="3675062"/>
              <a:ext cx="176212" cy="139700"/>
            </a:xfrm>
            <a:custGeom>
              <a:avLst/>
              <a:gdLst>
                <a:gd name="T0" fmla="*/ 2147483647 w 148"/>
                <a:gd name="T1" fmla="*/ 2147483647 h 87"/>
                <a:gd name="T2" fmla="*/ 2147483647 w 148"/>
                <a:gd name="T3" fmla="*/ 2147483647 h 87"/>
                <a:gd name="T4" fmla="*/ 2147483647 w 148"/>
                <a:gd name="T5" fmla="*/ 2147483647 h 87"/>
                <a:gd name="T6" fmla="*/ 2147483647 w 148"/>
                <a:gd name="T7" fmla="*/ 2147483647 h 87"/>
                <a:gd name="T8" fmla="*/ 2147483647 w 148"/>
                <a:gd name="T9" fmla="*/ 2147483647 h 87"/>
                <a:gd name="T10" fmla="*/ 2147483647 w 148"/>
                <a:gd name="T11" fmla="*/ 2147483647 h 87"/>
                <a:gd name="T12" fmla="*/ 2147483647 w 148"/>
                <a:gd name="T13" fmla="*/ 2147483647 h 87"/>
                <a:gd name="T14" fmla="*/ 2147483647 w 148"/>
                <a:gd name="T15" fmla="*/ 0 h 87"/>
                <a:gd name="T16" fmla="*/ 2147483647 w 148"/>
                <a:gd name="T17" fmla="*/ 2147483647 h 87"/>
                <a:gd name="T18" fmla="*/ 2147483647 w 148"/>
                <a:gd name="T19" fmla="*/ 2147483647 h 87"/>
                <a:gd name="T20" fmla="*/ 2147483647 w 148"/>
                <a:gd name="T21" fmla="*/ 2147483647 h 87"/>
                <a:gd name="T22" fmla="*/ 2147483647 w 148"/>
                <a:gd name="T23" fmla="*/ 2147483647 h 87"/>
                <a:gd name="T24" fmla="*/ 2147483647 w 148"/>
                <a:gd name="T25" fmla="*/ 0 h 87"/>
                <a:gd name="T26" fmla="*/ 2147483647 w 148"/>
                <a:gd name="T27" fmla="*/ 2147483647 h 87"/>
                <a:gd name="T28" fmla="*/ 2147483647 w 148"/>
                <a:gd name="T29" fmla="*/ 2147483647 h 87"/>
                <a:gd name="T30" fmla="*/ 2147483647 w 148"/>
                <a:gd name="T31" fmla="*/ 2147483647 h 87"/>
                <a:gd name="T32" fmla="*/ 2147483647 w 148"/>
                <a:gd name="T33" fmla="*/ 2147483647 h 87"/>
                <a:gd name="T34" fmla="*/ 0 w 148"/>
                <a:gd name="T35" fmla="*/ 2147483647 h 87"/>
                <a:gd name="T36" fmla="*/ 2147483647 w 148"/>
                <a:gd name="T37" fmla="*/ 214748364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rgbClr val="F6BC27"/>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4" name="Freeform 62" descr="Light downward diagonal">
              <a:extLst>
                <a:ext uri="{FF2B5EF4-FFF2-40B4-BE49-F238E27FC236}">
                  <a16:creationId xmlns:a16="http://schemas.microsoft.com/office/drawing/2014/main" id="{E7BC20AB-9B57-4DA8-B11D-CF797CB211E4}"/>
                </a:ext>
              </a:extLst>
            </p:cNvPr>
            <p:cNvSpPr>
              <a:spLocks/>
            </p:cNvSpPr>
            <p:nvPr/>
          </p:nvSpPr>
          <p:spPr bwMode="auto">
            <a:xfrm>
              <a:off x="6931027" y="3525839"/>
              <a:ext cx="163513" cy="207963"/>
            </a:xfrm>
            <a:custGeom>
              <a:avLst/>
              <a:gdLst>
                <a:gd name="T0" fmla="*/ 2147483647 w 138"/>
                <a:gd name="T1" fmla="*/ 2147483647 h 130"/>
                <a:gd name="T2" fmla="*/ 2147483647 w 138"/>
                <a:gd name="T3" fmla="*/ 2147483647 h 130"/>
                <a:gd name="T4" fmla="*/ 2147483647 w 138"/>
                <a:gd name="T5" fmla="*/ 2147483647 h 130"/>
                <a:gd name="T6" fmla="*/ 2147483647 w 138"/>
                <a:gd name="T7" fmla="*/ 2147483647 h 130"/>
                <a:gd name="T8" fmla="*/ 2147483647 w 138"/>
                <a:gd name="T9" fmla="*/ 2147483647 h 130"/>
                <a:gd name="T10" fmla="*/ 2147483647 w 138"/>
                <a:gd name="T11" fmla="*/ 2147483647 h 130"/>
                <a:gd name="T12" fmla="*/ 2147483647 w 138"/>
                <a:gd name="T13" fmla="*/ 2147483647 h 130"/>
                <a:gd name="T14" fmla="*/ 2147483647 w 138"/>
                <a:gd name="T15" fmla="*/ 2147483647 h 130"/>
                <a:gd name="T16" fmla="*/ 2147483647 w 138"/>
                <a:gd name="T17" fmla="*/ 2147483647 h 130"/>
                <a:gd name="T18" fmla="*/ 2147483647 w 138"/>
                <a:gd name="T19" fmla="*/ 2147483647 h 130"/>
                <a:gd name="T20" fmla="*/ 2147483647 w 138"/>
                <a:gd name="T21" fmla="*/ 2147483647 h 130"/>
                <a:gd name="T22" fmla="*/ 2147483647 w 138"/>
                <a:gd name="T23" fmla="*/ 2147483647 h 130"/>
                <a:gd name="T24" fmla="*/ 2147483647 w 138"/>
                <a:gd name="T25" fmla="*/ 0 h 130"/>
                <a:gd name="T26" fmla="*/ 0 w 138"/>
                <a:gd name="T27" fmla="*/ 2147483647 h 130"/>
                <a:gd name="T28" fmla="*/ 2147483647 w 138"/>
                <a:gd name="T29" fmla="*/ 2147483647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5" name="Freeform 63" descr="Light downward diagonal">
              <a:extLst>
                <a:ext uri="{FF2B5EF4-FFF2-40B4-BE49-F238E27FC236}">
                  <a16:creationId xmlns:a16="http://schemas.microsoft.com/office/drawing/2014/main" id="{7E7D0DA5-BD9D-4D37-A0D4-1E635CE17977}"/>
                </a:ext>
              </a:extLst>
            </p:cNvPr>
            <p:cNvSpPr>
              <a:spLocks/>
            </p:cNvSpPr>
            <p:nvPr/>
          </p:nvSpPr>
          <p:spPr bwMode="auto">
            <a:xfrm>
              <a:off x="7078665" y="3516314"/>
              <a:ext cx="73025" cy="117475"/>
            </a:xfrm>
            <a:custGeom>
              <a:avLst/>
              <a:gdLst>
                <a:gd name="T0" fmla="*/ 2147483647 w 62"/>
                <a:gd name="T1" fmla="*/ 2147483647 h 74"/>
                <a:gd name="T2" fmla="*/ 2147483647 w 62"/>
                <a:gd name="T3" fmla="*/ 2147483647 h 74"/>
                <a:gd name="T4" fmla="*/ 2147483647 w 62"/>
                <a:gd name="T5" fmla="*/ 2147483647 h 74"/>
                <a:gd name="T6" fmla="*/ 2147483647 w 62"/>
                <a:gd name="T7" fmla="*/ 2147483647 h 74"/>
                <a:gd name="T8" fmla="*/ 2147483647 w 62"/>
                <a:gd name="T9" fmla="*/ 2147483647 h 74"/>
                <a:gd name="T10" fmla="*/ 2147483647 w 62"/>
                <a:gd name="T11" fmla="*/ 2147483647 h 74"/>
                <a:gd name="T12" fmla="*/ 2147483647 w 62"/>
                <a:gd name="T13" fmla="*/ 2147483647 h 74"/>
                <a:gd name="T14" fmla="*/ 2147483647 w 62"/>
                <a:gd name="T15" fmla="*/ 2147483647 h 74"/>
                <a:gd name="T16" fmla="*/ 2147483647 w 62"/>
                <a:gd name="T17" fmla="*/ 2147483647 h 74"/>
                <a:gd name="T18" fmla="*/ 2147483647 w 62"/>
                <a:gd name="T19" fmla="*/ 2147483647 h 74"/>
                <a:gd name="T20" fmla="*/ 2147483647 w 62"/>
                <a:gd name="T21" fmla="*/ 0 h 74"/>
                <a:gd name="T22" fmla="*/ 0 w 62"/>
                <a:gd name="T23" fmla="*/ 2147483647 h 74"/>
                <a:gd name="T24" fmla="*/ 2147483647 w 62"/>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4"/>
                <a:gd name="T41" fmla="*/ 62 w 62"/>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4">
                  <a:moveTo>
                    <a:pt x="12" y="73"/>
                  </a:moveTo>
                  <a:lnTo>
                    <a:pt x="38" y="63"/>
                  </a:lnTo>
                  <a:lnTo>
                    <a:pt x="40" y="34"/>
                  </a:lnTo>
                  <a:lnTo>
                    <a:pt x="46" y="41"/>
                  </a:lnTo>
                  <a:lnTo>
                    <a:pt x="48" y="55"/>
                  </a:lnTo>
                  <a:lnTo>
                    <a:pt x="53" y="54"/>
                  </a:lnTo>
                  <a:lnTo>
                    <a:pt x="61" y="41"/>
                  </a:lnTo>
                  <a:lnTo>
                    <a:pt x="53" y="24"/>
                  </a:lnTo>
                  <a:lnTo>
                    <a:pt x="40" y="22"/>
                  </a:lnTo>
                  <a:lnTo>
                    <a:pt x="30" y="2"/>
                  </a:lnTo>
                  <a:lnTo>
                    <a:pt x="21" y="0"/>
                  </a:lnTo>
                  <a:lnTo>
                    <a:pt x="0" y="7"/>
                  </a:lnTo>
                  <a:lnTo>
                    <a:pt x="12" y="73"/>
                  </a:lnTo>
                </a:path>
              </a:pathLst>
            </a:custGeom>
            <a:solidFill>
              <a:srgbClr val="FFC000"/>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6" name="Freeform 64" descr="5%">
              <a:extLst>
                <a:ext uri="{FF2B5EF4-FFF2-40B4-BE49-F238E27FC236}">
                  <a16:creationId xmlns:a16="http://schemas.microsoft.com/office/drawing/2014/main" id="{AE20F502-AFD9-418E-9C95-C4B8BDF13AFB}"/>
                </a:ext>
              </a:extLst>
            </p:cNvPr>
            <p:cNvSpPr>
              <a:spLocks/>
            </p:cNvSpPr>
            <p:nvPr/>
          </p:nvSpPr>
          <p:spPr bwMode="auto">
            <a:xfrm>
              <a:off x="6927852" y="3370264"/>
              <a:ext cx="320675" cy="212725"/>
            </a:xfrm>
            <a:custGeom>
              <a:avLst/>
              <a:gdLst>
                <a:gd name="T0" fmla="*/ 0 w 268"/>
                <a:gd name="T1" fmla="*/ 2147483647 h 134"/>
                <a:gd name="T2" fmla="*/ 2147483647 w 268"/>
                <a:gd name="T3" fmla="*/ 2147483647 h 134"/>
                <a:gd name="T4" fmla="*/ 2147483647 w 268"/>
                <a:gd name="T5" fmla="*/ 2147483647 h 134"/>
                <a:gd name="T6" fmla="*/ 2147483647 w 268"/>
                <a:gd name="T7" fmla="*/ 2147483647 h 134"/>
                <a:gd name="T8" fmla="*/ 2147483647 w 268"/>
                <a:gd name="T9" fmla="*/ 2147483647 h 134"/>
                <a:gd name="T10" fmla="*/ 2147483647 w 268"/>
                <a:gd name="T11" fmla="*/ 2147483647 h 134"/>
                <a:gd name="T12" fmla="*/ 2147483647 w 268"/>
                <a:gd name="T13" fmla="*/ 2147483647 h 134"/>
                <a:gd name="T14" fmla="*/ 2147483647 w 268"/>
                <a:gd name="T15" fmla="*/ 2147483647 h 134"/>
                <a:gd name="T16" fmla="*/ 2147483647 w 268"/>
                <a:gd name="T17" fmla="*/ 2147483647 h 134"/>
                <a:gd name="T18" fmla="*/ 2147483647 w 268"/>
                <a:gd name="T19" fmla="*/ 2147483647 h 134"/>
                <a:gd name="T20" fmla="*/ 2147483647 w 268"/>
                <a:gd name="T21" fmla="*/ 2147483647 h 134"/>
                <a:gd name="T22" fmla="*/ 2147483647 w 268"/>
                <a:gd name="T23" fmla="*/ 2147483647 h 134"/>
                <a:gd name="T24" fmla="*/ 2147483647 w 268"/>
                <a:gd name="T25" fmla="*/ 2147483647 h 134"/>
                <a:gd name="T26" fmla="*/ 2147483647 w 268"/>
                <a:gd name="T27" fmla="*/ 2147483647 h 134"/>
                <a:gd name="T28" fmla="*/ 2147483647 w 268"/>
                <a:gd name="T29" fmla="*/ 2147483647 h 134"/>
                <a:gd name="T30" fmla="*/ 2147483647 w 268"/>
                <a:gd name="T31" fmla="*/ 2147483647 h 134"/>
                <a:gd name="T32" fmla="*/ 2147483647 w 268"/>
                <a:gd name="T33" fmla="*/ 2147483647 h 134"/>
                <a:gd name="T34" fmla="*/ 2147483647 w 268"/>
                <a:gd name="T35" fmla="*/ 2147483647 h 134"/>
                <a:gd name="T36" fmla="*/ 2147483647 w 268"/>
                <a:gd name="T37" fmla="*/ 2147483647 h 134"/>
                <a:gd name="T38" fmla="*/ 2147483647 w 268"/>
                <a:gd name="T39" fmla="*/ 2147483647 h 134"/>
                <a:gd name="T40" fmla="*/ 2147483647 w 268"/>
                <a:gd name="T41" fmla="*/ 2147483647 h 134"/>
                <a:gd name="T42" fmla="*/ 2147483647 w 268"/>
                <a:gd name="T43" fmla="*/ 2147483647 h 134"/>
                <a:gd name="T44" fmla="*/ 2147483647 w 268"/>
                <a:gd name="T45" fmla="*/ 2147483647 h 134"/>
                <a:gd name="T46" fmla="*/ 2147483647 w 268"/>
                <a:gd name="T47" fmla="*/ 2147483647 h 134"/>
                <a:gd name="T48" fmla="*/ 2147483647 w 268"/>
                <a:gd name="T49" fmla="*/ 2147483647 h 134"/>
                <a:gd name="T50" fmla="*/ 2147483647 w 268"/>
                <a:gd name="T51" fmla="*/ 2147483647 h 134"/>
                <a:gd name="T52" fmla="*/ 2147483647 w 268"/>
                <a:gd name="T53" fmla="*/ 2147483647 h 134"/>
                <a:gd name="T54" fmla="*/ 2147483647 w 268"/>
                <a:gd name="T55" fmla="*/ 0 h 134"/>
                <a:gd name="T56" fmla="*/ 2147483647 w 268"/>
                <a:gd name="T57" fmla="*/ 2147483647 h 134"/>
                <a:gd name="T58" fmla="*/ 2147483647 w 268"/>
                <a:gd name="T59" fmla="*/ 2147483647 h 134"/>
                <a:gd name="T60" fmla="*/ 0 w 268"/>
                <a:gd name="T61" fmla="*/ 2147483647 h 134"/>
                <a:gd name="T62" fmla="*/ 0 w 268"/>
                <a:gd name="T63" fmla="*/ 2147483647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7" name="Freeform 65">
              <a:extLst>
                <a:ext uri="{FF2B5EF4-FFF2-40B4-BE49-F238E27FC236}">
                  <a16:creationId xmlns:a16="http://schemas.microsoft.com/office/drawing/2014/main" id="{E222D671-589D-4CB9-AB6C-8EBEF60893E5}"/>
                </a:ext>
              </a:extLst>
            </p:cNvPr>
            <p:cNvSpPr>
              <a:spLocks/>
            </p:cNvSpPr>
            <p:nvPr/>
          </p:nvSpPr>
          <p:spPr bwMode="auto">
            <a:xfrm>
              <a:off x="7183438" y="3576637"/>
              <a:ext cx="30162" cy="31750"/>
            </a:xfrm>
            <a:custGeom>
              <a:avLst/>
              <a:gdLst>
                <a:gd name="T0" fmla="*/ 0 w 25"/>
                <a:gd name="T1" fmla="*/ 2147483647 h 20"/>
                <a:gd name="T2" fmla="*/ 2147483647 w 25"/>
                <a:gd name="T3" fmla="*/ 0 h 20"/>
                <a:gd name="T4" fmla="*/ 2147483647 w 25"/>
                <a:gd name="T5" fmla="*/ 2147483647 h 20"/>
                <a:gd name="T6" fmla="*/ 0 w 25"/>
                <a:gd name="T7" fmla="*/ 2147483647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19"/>
                  </a:moveTo>
                  <a:lnTo>
                    <a:pt x="9" y="0"/>
                  </a:lnTo>
                  <a:lnTo>
                    <a:pt x="24" y="8"/>
                  </a:lnTo>
                  <a:lnTo>
                    <a:pt x="0" y="19"/>
                  </a:lnTo>
                </a:path>
              </a:pathLst>
            </a:custGeom>
            <a:solidFill>
              <a:srgbClr val="E8651D"/>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8" name="Freeform 66">
              <a:extLst>
                <a:ext uri="{FF2B5EF4-FFF2-40B4-BE49-F238E27FC236}">
                  <a16:creationId xmlns:a16="http://schemas.microsoft.com/office/drawing/2014/main" id="{9D242FCC-2180-42D1-91BE-C690506C471E}"/>
                </a:ext>
              </a:extLst>
            </p:cNvPr>
            <p:cNvSpPr>
              <a:spLocks/>
            </p:cNvSpPr>
            <p:nvPr/>
          </p:nvSpPr>
          <p:spPr bwMode="auto">
            <a:xfrm>
              <a:off x="7237413" y="3571875"/>
              <a:ext cx="23812" cy="25400"/>
            </a:xfrm>
            <a:custGeom>
              <a:avLst/>
              <a:gdLst>
                <a:gd name="T0" fmla="*/ 0 w 19"/>
                <a:gd name="T1" fmla="*/ 2147483647 h 17"/>
                <a:gd name="T2" fmla="*/ 2147483647 w 19"/>
                <a:gd name="T3" fmla="*/ 0 h 17"/>
                <a:gd name="T4" fmla="*/ 2147483647 w 19"/>
                <a:gd name="T5" fmla="*/ 2147483647 h 17"/>
                <a:gd name="T6" fmla="*/ 0 w 19"/>
                <a:gd name="T7" fmla="*/ 2147483647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16"/>
                  </a:moveTo>
                  <a:lnTo>
                    <a:pt x="9" y="0"/>
                  </a:lnTo>
                  <a:lnTo>
                    <a:pt x="18" y="11"/>
                  </a:lnTo>
                  <a:lnTo>
                    <a:pt x="0" y="16"/>
                  </a:lnTo>
                </a:path>
              </a:pathLst>
            </a:custGeom>
            <a:solidFill>
              <a:srgbClr val="E8651D"/>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59" name="Freeform 67">
              <a:extLst>
                <a:ext uri="{FF2B5EF4-FFF2-40B4-BE49-F238E27FC236}">
                  <a16:creationId xmlns:a16="http://schemas.microsoft.com/office/drawing/2014/main" id="{FF66EDA3-D3AB-48ED-92A8-08607C385E80}"/>
                </a:ext>
              </a:extLst>
            </p:cNvPr>
            <p:cNvSpPr>
              <a:spLocks/>
            </p:cNvSpPr>
            <p:nvPr/>
          </p:nvSpPr>
          <p:spPr bwMode="auto">
            <a:xfrm>
              <a:off x="6859590" y="3057527"/>
              <a:ext cx="153987" cy="401637"/>
            </a:xfrm>
            <a:custGeom>
              <a:avLst/>
              <a:gdLst>
                <a:gd name="T0" fmla="*/ 2147483647 w 129"/>
                <a:gd name="T1" fmla="*/ 2147483647 h 253"/>
                <a:gd name="T2" fmla="*/ 2147483647 w 129"/>
                <a:gd name="T3" fmla="*/ 2147483647 h 253"/>
                <a:gd name="T4" fmla="*/ 2147483647 w 129"/>
                <a:gd name="T5" fmla="*/ 2147483647 h 253"/>
                <a:gd name="T6" fmla="*/ 2147483647 w 129"/>
                <a:gd name="T7" fmla="*/ 2147483647 h 253"/>
                <a:gd name="T8" fmla="*/ 2147483647 w 129"/>
                <a:gd name="T9" fmla="*/ 2147483647 h 253"/>
                <a:gd name="T10" fmla="*/ 2147483647 w 129"/>
                <a:gd name="T11" fmla="*/ 2147483647 h 253"/>
                <a:gd name="T12" fmla="*/ 2147483647 w 129"/>
                <a:gd name="T13" fmla="*/ 0 h 253"/>
                <a:gd name="T14" fmla="*/ 0 w 129"/>
                <a:gd name="T15" fmla="*/ 2147483647 h 253"/>
                <a:gd name="T16" fmla="*/ 2147483647 w 129"/>
                <a:gd name="T17" fmla="*/ 2147483647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60" name="Freeform 68">
              <a:extLst>
                <a:ext uri="{FF2B5EF4-FFF2-40B4-BE49-F238E27FC236}">
                  <a16:creationId xmlns:a16="http://schemas.microsoft.com/office/drawing/2014/main" id="{2F38D97D-71C9-4008-8D9C-BEBC8677362D}"/>
                </a:ext>
              </a:extLst>
            </p:cNvPr>
            <p:cNvSpPr>
              <a:spLocks/>
            </p:cNvSpPr>
            <p:nvPr/>
          </p:nvSpPr>
          <p:spPr bwMode="auto">
            <a:xfrm>
              <a:off x="6992938" y="3013077"/>
              <a:ext cx="144462" cy="439737"/>
            </a:xfrm>
            <a:custGeom>
              <a:avLst/>
              <a:gdLst>
                <a:gd name="T0" fmla="*/ 0 w 120"/>
                <a:gd name="T1" fmla="*/ 2147483647 h 277"/>
                <a:gd name="T2" fmla="*/ 2147483647 w 120"/>
                <a:gd name="T3" fmla="*/ 2147483647 h 277"/>
                <a:gd name="T4" fmla="*/ 2147483647 w 120"/>
                <a:gd name="T5" fmla="*/ 2147483647 h 277"/>
                <a:gd name="T6" fmla="*/ 2147483647 w 120"/>
                <a:gd name="T7" fmla="*/ 2147483647 h 277"/>
                <a:gd name="T8" fmla="*/ 2147483647 w 120"/>
                <a:gd name="T9" fmla="*/ 0 h 277"/>
                <a:gd name="T10" fmla="*/ 2147483647 w 120"/>
                <a:gd name="T11" fmla="*/ 2147483647 h 277"/>
                <a:gd name="T12" fmla="*/ 2147483647 w 120"/>
                <a:gd name="T13" fmla="*/ 2147483647 h 277"/>
                <a:gd name="T14" fmla="*/ 2147483647 w 120"/>
                <a:gd name="T15" fmla="*/ 2147483647 h 277"/>
                <a:gd name="T16" fmla="*/ 2147483647 w 120"/>
                <a:gd name="T17" fmla="*/ 2147483647 h 277"/>
                <a:gd name="T18" fmla="*/ 2147483647 w 120"/>
                <a:gd name="T19" fmla="*/ 2147483647 h 277"/>
                <a:gd name="T20" fmla="*/ 0 w 120"/>
                <a:gd name="T21" fmla="*/ 2147483647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61" name="Freeform 69">
              <a:extLst>
                <a:ext uri="{FF2B5EF4-FFF2-40B4-BE49-F238E27FC236}">
                  <a16:creationId xmlns:a16="http://schemas.microsoft.com/office/drawing/2014/main" id="{A2D7A9A4-3BCA-4947-A001-43A59424E74B}"/>
                </a:ext>
              </a:extLst>
            </p:cNvPr>
            <p:cNvSpPr>
              <a:spLocks/>
            </p:cNvSpPr>
            <p:nvPr/>
          </p:nvSpPr>
          <p:spPr bwMode="auto">
            <a:xfrm>
              <a:off x="7038975" y="2609850"/>
              <a:ext cx="349250" cy="723900"/>
            </a:xfrm>
            <a:custGeom>
              <a:avLst/>
              <a:gdLst>
                <a:gd name="T0" fmla="*/ 0 w 293"/>
                <a:gd name="T1" fmla="*/ 2147483647 h 456"/>
                <a:gd name="T2" fmla="*/ 2147483647 w 293"/>
                <a:gd name="T3" fmla="*/ 2147483647 h 456"/>
                <a:gd name="T4" fmla="*/ 2147483647 w 293"/>
                <a:gd name="T5" fmla="*/ 2147483647 h 456"/>
                <a:gd name="T6" fmla="*/ 2147483647 w 293"/>
                <a:gd name="T7" fmla="*/ 2147483647 h 456"/>
                <a:gd name="T8" fmla="*/ 2147483647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0 w 293"/>
                <a:gd name="T67" fmla="*/ 2147483647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endParaRPr lang="en-US" sz="1200" kern="0" dirty="0">
                <a:solidFill>
                  <a:prstClr val="black"/>
                </a:solidFill>
                <a:latin typeface="Calibri" panose="020F0502020204030204" pitchFamily="34" charset="0"/>
                <a:cs typeface="Calibri" panose="020F0502020204030204" pitchFamily="34" charset="0"/>
              </a:endParaRPr>
            </a:p>
          </p:txBody>
        </p:sp>
        <p:sp>
          <p:nvSpPr>
            <p:cNvPr id="62" name="Rectangle 70">
              <a:extLst>
                <a:ext uri="{FF2B5EF4-FFF2-40B4-BE49-F238E27FC236}">
                  <a16:creationId xmlns:a16="http://schemas.microsoft.com/office/drawing/2014/main" id="{8E4851E5-C508-4859-9F9E-97A9DD09B5F6}"/>
                </a:ext>
              </a:extLst>
            </p:cNvPr>
            <p:cNvSpPr>
              <a:spLocks noChangeArrowheads="1"/>
            </p:cNvSpPr>
            <p:nvPr/>
          </p:nvSpPr>
          <p:spPr bwMode="auto">
            <a:xfrm>
              <a:off x="7042152" y="2832102"/>
              <a:ext cx="327025"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ME</a:t>
              </a:r>
            </a:p>
          </p:txBody>
        </p:sp>
        <p:sp>
          <p:nvSpPr>
            <p:cNvPr id="63" name="Rectangle 71" descr="Light downward diagonal">
              <a:extLst>
                <a:ext uri="{FF2B5EF4-FFF2-40B4-BE49-F238E27FC236}">
                  <a16:creationId xmlns:a16="http://schemas.microsoft.com/office/drawing/2014/main" id="{A231FA00-A305-41B3-AD79-2F1797F1E915}"/>
                </a:ext>
              </a:extLst>
            </p:cNvPr>
            <p:cNvSpPr>
              <a:spLocks noChangeArrowheads="1"/>
            </p:cNvSpPr>
            <p:nvPr/>
          </p:nvSpPr>
          <p:spPr bwMode="auto">
            <a:xfrm>
              <a:off x="7151690" y="3666862"/>
              <a:ext cx="272248" cy="272352"/>
            </a:xfrm>
            <a:prstGeom prst="rect">
              <a:avLst/>
            </a:prstGeom>
            <a:solidFill>
              <a:srgbClr val="FFC000"/>
            </a:solidFill>
            <a:ln w="9525">
              <a:solidFill>
                <a:srgbClr val="000000"/>
              </a:solidFill>
              <a:miter lim="800000"/>
              <a:headEnd/>
              <a:tailEnd/>
            </a:ln>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RI</a:t>
              </a:r>
            </a:p>
          </p:txBody>
        </p:sp>
        <p:sp>
          <p:nvSpPr>
            <p:cNvPr id="64" name="Rectangle 72">
              <a:extLst>
                <a:ext uri="{FF2B5EF4-FFF2-40B4-BE49-F238E27FC236}">
                  <a16:creationId xmlns:a16="http://schemas.microsoft.com/office/drawing/2014/main" id="{2FC35C3C-367A-4E61-8755-572E11722FCD}"/>
                </a:ext>
              </a:extLst>
            </p:cNvPr>
            <p:cNvSpPr>
              <a:spLocks noChangeArrowheads="1"/>
            </p:cNvSpPr>
            <p:nvPr/>
          </p:nvSpPr>
          <p:spPr bwMode="auto">
            <a:xfrm>
              <a:off x="6788150" y="3076577"/>
              <a:ext cx="306388" cy="2723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VT</a:t>
              </a:r>
            </a:p>
          </p:txBody>
        </p:sp>
        <p:sp>
          <p:nvSpPr>
            <p:cNvPr id="65" name="Rectangle 73">
              <a:extLst>
                <a:ext uri="{FF2B5EF4-FFF2-40B4-BE49-F238E27FC236}">
                  <a16:creationId xmlns:a16="http://schemas.microsoft.com/office/drawing/2014/main" id="{DA0D5DCF-ADDF-40C6-BB3D-FBA278B701B8}"/>
                </a:ext>
              </a:extLst>
            </p:cNvPr>
            <p:cNvSpPr>
              <a:spLocks noChangeArrowheads="1"/>
            </p:cNvSpPr>
            <p:nvPr/>
          </p:nvSpPr>
          <p:spPr bwMode="auto">
            <a:xfrm>
              <a:off x="6902450" y="3219452"/>
              <a:ext cx="32385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NH</a:t>
              </a:r>
            </a:p>
          </p:txBody>
        </p:sp>
        <p:sp>
          <p:nvSpPr>
            <p:cNvPr id="66" name="Rectangle 74">
              <a:extLst>
                <a:ext uri="{FF2B5EF4-FFF2-40B4-BE49-F238E27FC236}">
                  <a16:creationId xmlns:a16="http://schemas.microsoft.com/office/drawing/2014/main" id="{114FC443-2B3F-47F4-92D2-17E9E1CF0999}"/>
                </a:ext>
              </a:extLst>
            </p:cNvPr>
            <p:cNvSpPr>
              <a:spLocks noChangeArrowheads="1"/>
            </p:cNvSpPr>
            <p:nvPr/>
          </p:nvSpPr>
          <p:spPr bwMode="auto">
            <a:xfrm>
              <a:off x="6920475" y="3336740"/>
              <a:ext cx="324019" cy="272352"/>
            </a:xfrm>
            <a:prstGeom prst="rect">
              <a:avLst/>
            </a:prstGeom>
            <a:noFill/>
            <a:ln>
              <a:noFill/>
            </a:ln>
          </p:spPr>
          <p:txBody>
            <a:bodyPr wrap="square" lIns="122752" tIns="61376" rIns="122752" bIns="61376">
              <a:spAutoFit/>
            </a:bodyPr>
            <a:lstStyle/>
            <a:p>
              <a:pPr algn="ctr" defTabSz="457200" eaLnBrk="1" fontAlgn="auto" hangingPunct="1">
                <a:spcBef>
                  <a:spcPts val="0"/>
                </a:spcBef>
                <a:spcAft>
                  <a:spcPts val="0"/>
                </a:spcAft>
                <a:defRPr/>
              </a:pPr>
              <a:r>
                <a:rPr lang="en-US" sz="1200" b="1" kern="0" dirty="0">
                  <a:solidFill>
                    <a:srgbClr val="000000"/>
                  </a:solidFill>
                  <a:latin typeface="Calibri" panose="020F0502020204030204" pitchFamily="34" charset="0"/>
                  <a:cs typeface="Calibri" panose="020F0502020204030204" pitchFamily="34" charset="0"/>
                </a:rPr>
                <a:t>MA</a:t>
              </a:r>
            </a:p>
          </p:txBody>
        </p:sp>
        <p:sp>
          <p:nvSpPr>
            <p:cNvPr id="67" name="Rectangle 75">
              <a:extLst>
                <a:ext uri="{FF2B5EF4-FFF2-40B4-BE49-F238E27FC236}">
                  <a16:creationId xmlns:a16="http://schemas.microsoft.com/office/drawing/2014/main" id="{35CCA3DF-1C2F-4711-95C2-ACD35EC60BA1}"/>
                </a:ext>
              </a:extLst>
            </p:cNvPr>
            <p:cNvSpPr>
              <a:spLocks noChangeArrowheads="1"/>
            </p:cNvSpPr>
            <p:nvPr/>
          </p:nvSpPr>
          <p:spPr bwMode="auto">
            <a:xfrm>
              <a:off x="6610350" y="3398839"/>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NY</a:t>
              </a:r>
            </a:p>
          </p:txBody>
        </p:sp>
        <p:sp>
          <p:nvSpPr>
            <p:cNvPr id="68" name="Rectangle 76">
              <a:extLst>
                <a:ext uri="{FF2B5EF4-FFF2-40B4-BE49-F238E27FC236}">
                  <a16:creationId xmlns:a16="http://schemas.microsoft.com/office/drawing/2014/main" id="{EC9CEE23-A629-4EF0-83C0-E26B075A70B1}"/>
                </a:ext>
              </a:extLst>
            </p:cNvPr>
            <p:cNvSpPr>
              <a:spLocks noChangeArrowheads="1"/>
            </p:cNvSpPr>
            <p:nvPr/>
          </p:nvSpPr>
          <p:spPr bwMode="auto">
            <a:xfrm>
              <a:off x="6846890" y="3465275"/>
              <a:ext cx="33178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CT</a:t>
              </a:r>
            </a:p>
          </p:txBody>
        </p:sp>
        <p:sp>
          <p:nvSpPr>
            <p:cNvPr id="69" name="Rectangle 77">
              <a:extLst>
                <a:ext uri="{FF2B5EF4-FFF2-40B4-BE49-F238E27FC236}">
                  <a16:creationId xmlns:a16="http://schemas.microsoft.com/office/drawing/2014/main" id="{F0D85840-F994-4D8B-875C-1671219D1EF7}"/>
                </a:ext>
              </a:extLst>
            </p:cNvPr>
            <p:cNvSpPr>
              <a:spLocks noChangeArrowheads="1"/>
            </p:cNvSpPr>
            <p:nvPr/>
          </p:nvSpPr>
          <p:spPr bwMode="auto">
            <a:xfrm>
              <a:off x="6383340" y="3711577"/>
              <a:ext cx="36988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PA</a:t>
              </a:r>
            </a:p>
          </p:txBody>
        </p:sp>
        <p:sp>
          <p:nvSpPr>
            <p:cNvPr id="70" name="Rectangle 78">
              <a:extLst>
                <a:ext uri="{FF2B5EF4-FFF2-40B4-BE49-F238E27FC236}">
                  <a16:creationId xmlns:a16="http://schemas.microsoft.com/office/drawing/2014/main" id="{173E0371-44D4-4776-B70C-26932F849736}"/>
                </a:ext>
              </a:extLst>
            </p:cNvPr>
            <p:cNvSpPr>
              <a:spLocks noChangeArrowheads="1"/>
            </p:cNvSpPr>
            <p:nvPr/>
          </p:nvSpPr>
          <p:spPr bwMode="auto">
            <a:xfrm>
              <a:off x="6731007" y="3842967"/>
              <a:ext cx="307975"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NJ</a:t>
              </a:r>
            </a:p>
          </p:txBody>
        </p:sp>
        <p:sp>
          <p:nvSpPr>
            <p:cNvPr id="71" name="Rectangle 79" descr="Light downward diagonal">
              <a:extLst>
                <a:ext uri="{FF2B5EF4-FFF2-40B4-BE49-F238E27FC236}">
                  <a16:creationId xmlns:a16="http://schemas.microsoft.com/office/drawing/2014/main" id="{1BED30FB-1124-4645-BA7F-36DA6CF5B6E6}"/>
                </a:ext>
              </a:extLst>
            </p:cNvPr>
            <p:cNvSpPr>
              <a:spLocks noChangeArrowheads="1"/>
            </p:cNvSpPr>
            <p:nvPr/>
          </p:nvSpPr>
          <p:spPr bwMode="auto">
            <a:xfrm>
              <a:off x="6894515" y="4254503"/>
              <a:ext cx="288923" cy="255586"/>
            </a:xfrm>
            <a:prstGeom prst="rect">
              <a:avLst/>
            </a:prstGeom>
            <a:solidFill>
              <a:srgbClr val="00B9E4"/>
            </a:solidFill>
            <a:ln w="12700" cap="rnd">
              <a:solidFill>
                <a:srgbClr val="000000"/>
              </a:solidFill>
              <a:round/>
              <a:headEnd/>
              <a:tailEnd/>
            </a:ln>
          </p:spPr>
          <p:txBody>
            <a:bodyPr/>
            <a:lstStyle/>
            <a:p>
              <a:pPr defTabSz="457200" eaLnBrk="1" fontAlgn="auto" hangingPunct="1">
                <a:spcBef>
                  <a:spcPts val="0"/>
                </a:spcBef>
                <a:spcAft>
                  <a:spcPts val="0"/>
                </a:spcAft>
                <a:defRPr/>
              </a:pPr>
              <a:r>
                <a:rPr lang="en-US" sz="1200" b="1" kern="0" dirty="0">
                  <a:solidFill>
                    <a:srgbClr val="000000"/>
                  </a:solidFill>
                  <a:latin typeface="Calibri" panose="020F0502020204030204" pitchFamily="34" charset="0"/>
                  <a:cs typeface="Calibri" panose="020F0502020204030204" pitchFamily="34" charset="0"/>
                </a:rPr>
                <a:t>DC</a:t>
              </a:r>
            </a:p>
          </p:txBody>
        </p:sp>
        <p:sp>
          <p:nvSpPr>
            <p:cNvPr id="72" name="Rectangle 80">
              <a:extLst>
                <a:ext uri="{FF2B5EF4-FFF2-40B4-BE49-F238E27FC236}">
                  <a16:creationId xmlns:a16="http://schemas.microsoft.com/office/drawing/2014/main" id="{20729CD2-0839-4CF5-BA64-6E41AF72E60C}"/>
                </a:ext>
              </a:extLst>
            </p:cNvPr>
            <p:cNvSpPr>
              <a:spLocks noChangeArrowheads="1"/>
            </p:cNvSpPr>
            <p:nvPr/>
          </p:nvSpPr>
          <p:spPr bwMode="auto">
            <a:xfrm>
              <a:off x="6799263" y="4037014"/>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DE</a:t>
              </a:r>
            </a:p>
          </p:txBody>
        </p:sp>
        <p:sp>
          <p:nvSpPr>
            <p:cNvPr id="73" name="Rectangle 81">
              <a:extLst>
                <a:ext uri="{FF2B5EF4-FFF2-40B4-BE49-F238E27FC236}">
                  <a16:creationId xmlns:a16="http://schemas.microsoft.com/office/drawing/2014/main" id="{3F0F752F-3D03-44B8-933D-42AEDC5EC9A5}"/>
                </a:ext>
              </a:extLst>
            </p:cNvPr>
            <p:cNvSpPr>
              <a:spLocks noChangeArrowheads="1"/>
            </p:cNvSpPr>
            <p:nvPr/>
          </p:nvSpPr>
          <p:spPr bwMode="auto">
            <a:xfrm>
              <a:off x="6188075" y="4168777"/>
              <a:ext cx="3810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WV</a:t>
              </a:r>
            </a:p>
          </p:txBody>
        </p:sp>
        <p:sp>
          <p:nvSpPr>
            <p:cNvPr id="74" name="Rectangle 82">
              <a:extLst>
                <a:ext uri="{FF2B5EF4-FFF2-40B4-BE49-F238E27FC236}">
                  <a16:creationId xmlns:a16="http://schemas.microsoft.com/office/drawing/2014/main" id="{7CB566E0-D9C5-4F3D-A1CD-46C089921D60}"/>
                </a:ext>
              </a:extLst>
            </p:cNvPr>
            <p:cNvSpPr>
              <a:spLocks noChangeArrowheads="1"/>
            </p:cNvSpPr>
            <p:nvPr/>
          </p:nvSpPr>
          <p:spPr bwMode="auto">
            <a:xfrm>
              <a:off x="6403977" y="4597402"/>
              <a:ext cx="322263"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NC</a:t>
              </a:r>
            </a:p>
          </p:txBody>
        </p:sp>
        <p:sp>
          <p:nvSpPr>
            <p:cNvPr id="75" name="Rectangle 83">
              <a:extLst>
                <a:ext uri="{FF2B5EF4-FFF2-40B4-BE49-F238E27FC236}">
                  <a16:creationId xmlns:a16="http://schemas.microsoft.com/office/drawing/2014/main" id="{156C7716-BD20-479A-908C-FB2580F3D111}"/>
                </a:ext>
              </a:extLst>
            </p:cNvPr>
            <p:cNvSpPr>
              <a:spLocks noChangeArrowheads="1"/>
            </p:cNvSpPr>
            <p:nvPr/>
          </p:nvSpPr>
          <p:spPr bwMode="auto">
            <a:xfrm>
              <a:off x="6313488" y="4913314"/>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SC</a:t>
              </a:r>
            </a:p>
          </p:txBody>
        </p:sp>
        <p:sp>
          <p:nvSpPr>
            <p:cNvPr id="76" name="Rectangle 84">
              <a:extLst>
                <a:ext uri="{FF2B5EF4-FFF2-40B4-BE49-F238E27FC236}">
                  <a16:creationId xmlns:a16="http://schemas.microsoft.com/office/drawing/2014/main" id="{31C88BE9-4B82-471F-BE0F-17284F439064}"/>
                </a:ext>
              </a:extLst>
            </p:cNvPr>
            <p:cNvSpPr>
              <a:spLocks noChangeArrowheads="1"/>
            </p:cNvSpPr>
            <p:nvPr/>
          </p:nvSpPr>
          <p:spPr bwMode="auto">
            <a:xfrm>
              <a:off x="6076952" y="5165727"/>
              <a:ext cx="328613"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GA</a:t>
              </a:r>
            </a:p>
          </p:txBody>
        </p:sp>
        <p:sp>
          <p:nvSpPr>
            <p:cNvPr id="77" name="Rectangle 85">
              <a:extLst>
                <a:ext uri="{FF2B5EF4-FFF2-40B4-BE49-F238E27FC236}">
                  <a16:creationId xmlns:a16="http://schemas.microsoft.com/office/drawing/2014/main" id="{E63143A0-6ABB-4881-9DD8-CA4F303017FC}"/>
                </a:ext>
              </a:extLst>
            </p:cNvPr>
            <p:cNvSpPr>
              <a:spLocks noChangeArrowheads="1"/>
            </p:cNvSpPr>
            <p:nvPr/>
          </p:nvSpPr>
          <p:spPr bwMode="auto">
            <a:xfrm>
              <a:off x="6242052" y="5724527"/>
              <a:ext cx="404813"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FL</a:t>
              </a:r>
            </a:p>
          </p:txBody>
        </p:sp>
        <p:sp>
          <p:nvSpPr>
            <p:cNvPr id="78" name="Rectangle 86">
              <a:extLst>
                <a:ext uri="{FF2B5EF4-FFF2-40B4-BE49-F238E27FC236}">
                  <a16:creationId xmlns:a16="http://schemas.microsoft.com/office/drawing/2014/main" id="{EDDC6662-B546-4FE4-88C5-CB44BEC89C51}"/>
                </a:ext>
              </a:extLst>
            </p:cNvPr>
            <p:cNvSpPr>
              <a:spLocks noChangeArrowheads="1"/>
            </p:cNvSpPr>
            <p:nvPr/>
          </p:nvSpPr>
          <p:spPr bwMode="auto">
            <a:xfrm>
              <a:off x="5427665" y="4041777"/>
              <a:ext cx="26828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IL</a:t>
              </a:r>
            </a:p>
          </p:txBody>
        </p:sp>
        <p:sp>
          <p:nvSpPr>
            <p:cNvPr id="79" name="Rectangle 87">
              <a:extLst>
                <a:ext uri="{FF2B5EF4-FFF2-40B4-BE49-F238E27FC236}">
                  <a16:creationId xmlns:a16="http://schemas.microsoft.com/office/drawing/2014/main" id="{F7CB860D-8F20-454D-B2CC-EC86CC7B2F4E}"/>
                </a:ext>
              </a:extLst>
            </p:cNvPr>
            <p:cNvSpPr>
              <a:spLocks noChangeArrowheads="1"/>
            </p:cNvSpPr>
            <p:nvPr/>
          </p:nvSpPr>
          <p:spPr bwMode="auto">
            <a:xfrm>
              <a:off x="5983288" y="3967164"/>
              <a:ext cx="328612"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OH</a:t>
              </a:r>
            </a:p>
          </p:txBody>
        </p:sp>
        <p:sp>
          <p:nvSpPr>
            <p:cNvPr id="80" name="Rectangle 88">
              <a:extLst>
                <a:ext uri="{FF2B5EF4-FFF2-40B4-BE49-F238E27FC236}">
                  <a16:creationId xmlns:a16="http://schemas.microsoft.com/office/drawing/2014/main" id="{595F3B0E-3626-4AF9-9F32-CE1C4C7F43C2}"/>
                </a:ext>
              </a:extLst>
            </p:cNvPr>
            <p:cNvSpPr>
              <a:spLocks noChangeArrowheads="1"/>
            </p:cNvSpPr>
            <p:nvPr/>
          </p:nvSpPr>
          <p:spPr bwMode="auto">
            <a:xfrm>
              <a:off x="5699125" y="4027489"/>
              <a:ext cx="280988"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IN</a:t>
              </a:r>
            </a:p>
          </p:txBody>
        </p:sp>
        <p:sp>
          <p:nvSpPr>
            <p:cNvPr id="81" name="Rectangle 89">
              <a:extLst>
                <a:ext uri="{FF2B5EF4-FFF2-40B4-BE49-F238E27FC236}">
                  <a16:creationId xmlns:a16="http://schemas.microsoft.com/office/drawing/2014/main" id="{2ADF94CD-4EA8-48AA-8AD7-9F6E6F84B67E}"/>
                </a:ext>
              </a:extLst>
            </p:cNvPr>
            <p:cNvSpPr>
              <a:spLocks noChangeArrowheads="1"/>
            </p:cNvSpPr>
            <p:nvPr/>
          </p:nvSpPr>
          <p:spPr bwMode="auto">
            <a:xfrm>
              <a:off x="5756277" y="3384551"/>
              <a:ext cx="290513" cy="43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MI</a:t>
              </a:r>
            </a:p>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 </a:t>
              </a:r>
            </a:p>
          </p:txBody>
        </p:sp>
        <p:sp>
          <p:nvSpPr>
            <p:cNvPr id="82" name="Rectangle 90">
              <a:extLst>
                <a:ext uri="{FF2B5EF4-FFF2-40B4-BE49-F238E27FC236}">
                  <a16:creationId xmlns:a16="http://schemas.microsoft.com/office/drawing/2014/main" id="{23292E2C-8E82-4B22-AB55-9EE16D4F9C61}"/>
                </a:ext>
              </a:extLst>
            </p:cNvPr>
            <p:cNvSpPr>
              <a:spLocks noChangeArrowheads="1"/>
            </p:cNvSpPr>
            <p:nvPr/>
          </p:nvSpPr>
          <p:spPr bwMode="auto">
            <a:xfrm>
              <a:off x="5313365" y="3335339"/>
              <a:ext cx="301625"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WI</a:t>
              </a:r>
            </a:p>
          </p:txBody>
        </p:sp>
        <p:sp>
          <p:nvSpPr>
            <p:cNvPr id="83" name="Rectangle 91">
              <a:extLst>
                <a:ext uri="{FF2B5EF4-FFF2-40B4-BE49-F238E27FC236}">
                  <a16:creationId xmlns:a16="http://schemas.microsoft.com/office/drawing/2014/main" id="{6EBFA23A-6475-4463-8772-DF99D69CA276}"/>
                </a:ext>
              </a:extLst>
            </p:cNvPr>
            <p:cNvSpPr>
              <a:spLocks noChangeArrowheads="1"/>
            </p:cNvSpPr>
            <p:nvPr/>
          </p:nvSpPr>
          <p:spPr bwMode="auto">
            <a:xfrm>
              <a:off x="5851525" y="4408489"/>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KY</a:t>
              </a:r>
            </a:p>
          </p:txBody>
        </p:sp>
        <p:sp>
          <p:nvSpPr>
            <p:cNvPr id="84" name="Rectangle 92">
              <a:extLst>
                <a:ext uri="{FF2B5EF4-FFF2-40B4-BE49-F238E27FC236}">
                  <a16:creationId xmlns:a16="http://schemas.microsoft.com/office/drawing/2014/main" id="{EE3279CE-E2C6-4917-A5C6-AC747E936EEB}"/>
                </a:ext>
              </a:extLst>
            </p:cNvPr>
            <p:cNvSpPr>
              <a:spLocks noChangeArrowheads="1"/>
            </p:cNvSpPr>
            <p:nvPr/>
          </p:nvSpPr>
          <p:spPr bwMode="auto">
            <a:xfrm>
              <a:off x="5710240" y="4708527"/>
              <a:ext cx="31273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TN</a:t>
              </a:r>
              <a:endParaRPr lang="en-US" altLang="en-US" sz="1200" b="1" kern="0" dirty="0">
                <a:solidFill>
                  <a:prstClr val="white"/>
                </a:solidFill>
                <a:latin typeface="Calibri" panose="020F0502020204030204" pitchFamily="34" charset="0"/>
                <a:cs typeface="Calibri" panose="020F0502020204030204" pitchFamily="34" charset="0"/>
              </a:endParaRPr>
            </a:p>
          </p:txBody>
        </p:sp>
        <p:sp>
          <p:nvSpPr>
            <p:cNvPr id="85" name="Rectangle 93">
              <a:extLst>
                <a:ext uri="{FF2B5EF4-FFF2-40B4-BE49-F238E27FC236}">
                  <a16:creationId xmlns:a16="http://schemas.microsoft.com/office/drawing/2014/main" id="{79C00058-8ABC-474B-B104-10D9AF75692A}"/>
                </a:ext>
              </a:extLst>
            </p:cNvPr>
            <p:cNvSpPr>
              <a:spLocks noChangeArrowheads="1"/>
            </p:cNvSpPr>
            <p:nvPr/>
          </p:nvSpPr>
          <p:spPr bwMode="auto">
            <a:xfrm>
              <a:off x="5729290" y="5186364"/>
              <a:ext cx="31273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AL</a:t>
              </a:r>
            </a:p>
          </p:txBody>
        </p:sp>
        <p:sp>
          <p:nvSpPr>
            <p:cNvPr id="86" name="Rectangle 94">
              <a:extLst>
                <a:ext uri="{FF2B5EF4-FFF2-40B4-BE49-F238E27FC236}">
                  <a16:creationId xmlns:a16="http://schemas.microsoft.com/office/drawing/2014/main" id="{B4436F9E-AFD6-402D-ADC6-F35C3E1478BF}"/>
                </a:ext>
              </a:extLst>
            </p:cNvPr>
            <p:cNvSpPr>
              <a:spLocks noChangeArrowheads="1"/>
            </p:cNvSpPr>
            <p:nvPr/>
          </p:nvSpPr>
          <p:spPr bwMode="auto">
            <a:xfrm>
              <a:off x="5426075" y="5208589"/>
              <a:ext cx="325438"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MS</a:t>
              </a:r>
            </a:p>
          </p:txBody>
        </p:sp>
        <p:sp>
          <p:nvSpPr>
            <p:cNvPr id="87" name="Rectangle 95">
              <a:extLst>
                <a:ext uri="{FF2B5EF4-FFF2-40B4-BE49-F238E27FC236}">
                  <a16:creationId xmlns:a16="http://schemas.microsoft.com/office/drawing/2014/main" id="{9257242B-742D-49BF-B48E-201AB86F54DF}"/>
                </a:ext>
              </a:extLst>
            </p:cNvPr>
            <p:cNvSpPr>
              <a:spLocks noChangeArrowheads="1"/>
            </p:cNvSpPr>
            <p:nvPr/>
          </p:nvSpPr>
          <p:spPr bwMode="auto">
            <a:xfrm>
              <a:off x="5126038" y="4913314"/>
              <a:ext cx="32385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AR</a:t>
              </a:r>
            </a:p>
          </p:txBody>
        </p:sp>
        <p:sp>
          <p:nvSpPr>
            <p:cNvPr id="88" name="Rectangle 96">
              <a:extLst>
                <a:ext uri="{FF2B5EF4-FFF2-40B4-BE49-F238E27FC236}">
                  <a16:creationId xmlns:a16="http://schemas.microsoft.com/office/drawing/2014/main" id="{9CC81485-62D1-496D-8D11-1AA64CB523E7}"/>
                </a:ext>
              </a:extLst>
            </p:cNvPr>
            <p:cNvSpPr>
              <a:spLocks noChangeArrowheads="1"/>
            </p:cNvSpPr>
            <p:nvPr/>
          </p:nvSpPr>
          <p:spPr bwMode="auto">
            <a:xfrm>
              <a:off x="5164140" y="5465764"/>
              <a:ext cx="31273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LA</a:t>
              </a:r>
            </a:p>
          </p:txBody>
        </p:sp>
        <p:sp>
          <p:nvSpPr>
            <p:cNvPr id="89" name="Rectangle 97">
              <a:extLst>
                <a:ext uri="{FF2B5EF4-FFF2-40B4-BE49-F238E27FC236}">
                  <a16:creationId xmlns:a16="http://schemas.microsoft.com/office/drawing/2014/main" id="{05E97F42-CDCC-4081-B692-6735314AA943}"/>
                </a:ext>
              </a:extLst>
            </p:cNvPr>
            <p:cNvSpPr>
              <a:spLocks noChangeArrowheads="1"/>
            </p:cNvSpPr>
            <p:nvPr/>
          </p:nvSpPr>
          <p:spPr bwMode="auto">
            <a:xfrm>
              <a:off x="4332290" y="5387977"/>
              <a:ext cx="33178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TX </a:t>
              </a:r>
            </a:p>
          </p:txBody>
        </p:sp>
        <p:sp>
          <p:nvSpPr>
            <p:cNvPr id="90" name="Rectangle 98">
              <a:extLst>
                <a:ext uri="{FF2B5EF4-FFF2-40B4-BE49-F238E27FC236}">
                  <a16:creationId xmlns:a16="http://schemas.microsoft.com/office/drawing/2014/main" id="{CC8F189E-1A2C-4F46-ACF5-CAA57B036BC6}"/>
                </a:ext>
              </a:extLst>
            </p:cNvPr>
            <p:cNvSpPr>
              <a:spLocks noChangeArrowheads="1"/>
            </p:cNvSpPr>
            <p:nvPr/>
          </p:nvSpPr>
          <p:spPr bwMode="auto">
            <a:xfrm>
              <a:off x="4689477" y="4830764"/>
              <a:ext cx="328613"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OK</a:t>
              </a:r>
            </a:p>
          </p:txBody>
        </p:sp>
        <p:sp>
          <p:nvSpPr>
            <p:cNvPr id="91" name="Rectangle 99">
              <a:extLst>
                <a:ext uri="{FF2B5EF4-FFF2-40B4-BE49-F238E27FC236}">
                  <a16:creationId xmlns:a16="http://schemas.microsoft.com/office/drawing/2014/main" id="{6BB0DCC3-DF47-49CA-8751-5282B7002318}"/>
                </a:ext>
              </a:extLst>
            </p:cNvPr>
            <p:cNvSpPr>
              <a:spLocks noChangeArrowheads="1"/>
            </p:cNvSpPr>
            <p:nvPr/>
          </p:nvSpPr>
          <p:spPr bwMode="auto">
            <a:xfrm>
              <a:off x="5113340" y="4368802"/>
              <a:ext cx="33813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MO</a:t>
              </a:r>
            </a:p>
          </p:txBody>
        </p:sp>
        <p:sp>
          <p:nvSpPr>
            <p:cNvPr id="92" name="Rectangle 100">
              <a:extLst>
                <a:ext uri="{FF2B5EF4-FFF2-40B4-BE49-F238E27FC236}">
                  <a16:creationId xmlns:a16="http://schemas.microsoft.com/office/drawing/2014/main" id="{2193C80B-78E9-4144-9170-13E8D06B3D32}"/>
                </a:ext>
              </a:extLst>
            </p:cNvPr>
            <p:cNvSpPr>
              <a:spLocks noChangeArrowheads="1"/>
            </p:cNvSpPr>
            <p:nvPr/>
          </p:nvSpPr>
          <p:spPr bwMode="auto">
            <a:xfrm>
              <a:off x="4575175" y="4325939"/>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KS</a:t>
              </a:r>
            </a:p>
          </p:txBody>
        </p:sp>
        <p:sp>
          <p:nvSpPr>
            <p:cNvPr id="93" name="Rectangle 101">
              <a:extLst>
                <a:ext uri="{FF2B5EF4-FFF2-40B4-BE49-F238E27FC236}">
                  <a16:creationId xmlns:a16="http://schemas.microsoft.com/office/drawing/2014/main" id="{88CBA6EA-7632-469E-9E24-8858829683D0}"/>
                </a:ext>
              </a:extLst>
            </p:cNvPr>
            <p:cNvSpPr>
              <a:spLocks noChangeArrowheads="1"/>
            </p:cNvSpPr>
            <p:nvPr/>
          </p:nvSpPr>
          <p:spPr bwMode="auto">
            <a:xfrm>
              <a:off x="5033965" y="3757614"/>
              <a:ext cx="28098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IA</a:t>
              </a:r>
              <a:endParaRPr lang="en-US" altLang="en-US" sz="1200" b="1" kern="0" baseline="30000" dirty="0">
                <a:solidFill>
                  <a:prstClr val="black"/>
                </a:solidFill>
                <a:latin typeface="Calibri" panose="020F0502020204030204" pitchFamily="34" charset="0"/>
                <a:cs typeface="Calibri" panose="020F0502020204030204" pitchFamily="34" charset="0"/>
              </a:endParaRPr>
            </a:p>
          </p:txBody>
        </p:sp>
        <p:sp>
          <p:nvSpPr>
            <p:cNvPr id="94" name="Rectangle 102">
              <a:extLst>
                <a:ext uri="{FF2B5EF4-FFF2-40B4-BE49-F238E27FC236}">
                  <a16:creationId xmlns:a16="http://schemas.microsoft.com/office/drawing/2014/main" id="{D7655F99-0152-415A-BF6A-2C5E27315848}"/>
                </a:ext>
              </a:extLst>
            </p:cNvPr>
            <p:cNvSpPr>
              <a:spLocks noChangeArrowheads="1"/>
            </p:cNvSpPr>
            <p:nvPr/>
          </p:nvSpPr>
          <p:spPr bwMode="auto">
            <a:xfrm>
              <a:off x="4916490" y="3146427"/>
              <a:ext cx="333375"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MN</a:t>
              </a:r>
            </a:p>
          </p:txBody>
        </p:sp>
        <p:sp>
          <p:nvSpPr>
            <p:cNvPr id="95" name="Rectangle 103">
              <a:extLst>
                <a:ext uri="{FF2B5EF4-FFF2-40B4-BE49-F238E27FC236}">
                  <a16:creationId xmlns:a16="http://schemas.microsoft.com/office/drawing/2014/main" id="{6ED63746-7481-4A0C-A8A8-C05B4D11959A}"/>
                </a:ext>
              </a:extLst>
            </p:cNvPr>
            <p:cNvSpPr>
              <a:spLocks noChangeArrowheads="1"/>
            </p:cNvSpPr>
            <p:nvPr/>
          </p:nvSpPr>
          <p:spPr bwMode="auto">
            <a:xfrm>
              <a:off x="4437063" y="2894014"/>
              <a:ext cx="322262"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333333"/>
                  </a:solidFill>
                  <a:latin typeface="Calibri" panose="020F0502020204030204" pitchFamily="34" charset="0"/>
                  <a:cs typeface="Calibri" panose="020F0502020204030204" pitchFamily="34" charset="0"/>
                </a:rPr>
                <a:t>ND</a:t>
              </a:r>
            </a:p>
          </p:txBody>
        </p:sp>
        <p:sp>
          <p:nvSpPr>
            <p:cNvPr id="96" name="Rectangle 104">
              <a:extLst>
                <a:ext uri="{FF2B5EF4-FFF2-40B4-BE49-F238E27FC236}">
                  <a16:creationId xmlns:a16="http://schemas.microsoft.com/office/drawing/2014/main" id="{E9BB1E3D-7075-42A3-836F-EB3EBE9D02FB}"/>
                </a:ext>
              </a:extLst>
            </p:cNvPr>
            <p:cNvSpPr>
              <a:spLocks noChangeArrowheads="1"/>
            </p:cNvSpPr>
            <p:nvPr/>
          </p:nvSpPr>
          <p:spPr bwMode="auto">
            <a:xfrm>
              <a:off x="4457700" y="3375027"/>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333333"/>
                  </a:solidFill>
                  <a:latin typeface="Calibri" panose="020F0502020204030204" pitchFamily="34" charset="0"/>
                  <a:cs typeface="Calibri" panose="020F0502020204030204" pitchFamily="34" charset="0"/>
                </a:rPr>
                <a:t>SD</a:t>
              </a:r>
            </a:p>
          </p:txBody>
        </p:sp>
        <p:sp>
          <p:nvSpPr>
            <p:cNvPr id="97" name="Rectangle 105">
              <a:extLst>
                <a:ext uri="{FF2B5EF4-FFF2-40B4-BE49-F238E27FC236}">
                  <a16:creationId xmlns:a16="http://schemas.microsoft.com/office/drawing/2014/main" id="{95EA5867-5239-405F-BBC8-440E51ADAC1A}"/>
                </a:ext>
              </a:extLst>
            </p:cNvPr>
            <p:cNvSpPr>
              <a:spLocks noChangeArrowheads="1"/>
            </p:cNvSpPr>
            <p:nvPr/>
          </p:nvSpPr>
          <p:spPr bwMode="auto">
            <a:xfrm>
              <a:off x="4460875" y="3840164"/>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333333"/>
                  </a:solidFill>
                  <a:latin typeface="Calibri" panose="020F0502020204030204" pitchFamily="34" charset="0"/>
                  <a:cs typeface="Calibri" panose="020F0502020204030204" pitchFamily="34" charset="0"/>
                </a:rPr>
                <a:t>NE</a:t>
              </a:r>
            </a:p>
          </p:txBody>
        </p:sp>
        <p:sp>
          <p:nvSpPr>
            <p:cNvPr id="98" name="Rectangle 106">
              <a:extLst>
                <a:ext uri="{FF2B5EF4-FFF2-40B4-BE49-F238E27FC236}">
                  <a16:creationId xmlns:a16="http://schemas.microsoft.com/office/drawing/2014/main" id="{DD9D7A5C-705E-41F9-9C2C-4C7758188076}"/>
                </a:ext>
              </a:extLst>
            </p:cNvPr>
            <p:cNvSpPr>
              <a:spLocks noChangeArrowheads="1"/>
            </p:cNvSpPr>
            <p:nvPr/>
          </p:nvSpPr>
          <p:spPr bwMode="auto">
            <a:xfrm>
              <a:off x="3802065" y="4897439"/>
              <a:ext cx="333375"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NM</a:t>
              </a:r>
            </a:p>
          </p:txBody>
        </p:sp>
        <p:sp>
          <p:nvSpPr>
            <p:cNvPr id="99" name="Rectangle 107">
              <a:extLst>
                <a:ext uri="{FF2B5EF4-FFF2-40B4-BE49-F238E27FC236}">
                  <a16:creationId xmlns:a16="http://schemas.microsoft.com/office/drawing/2014/main" id="{5DCB8C37-7F60-4877-9078-D8622CE8DCEB}"/>
                </a:ext>
              </a:extLst>
            </p:cNvPr>
            <p:cNvSpPr>
              <a:spLocks noChangeArrowheads="1"/>
            </p:cNvSpPr>
            <p:nvPr/>
          </p:nvSpPr>
          <p:spPr bwMode="auto">
            <a:xfrm>
              <a:off x="3259138" y="4848227"/>
              <a:ext cx="31115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AZ</a:t>
              </a:r>
            </a:p>
          </p:txBody>
        </p:sp>
        <p:sp>
          <p:nvSpPr>
            <p:cNvPr id="100" name="Rectangle 108">
              <a:extLst>
                <a:ext uri="{FF2B5EF4-FFF2-40B4-BE49-F238E27FC236}">
                  <a16:creationId xmlns:a16="http://schemas.microsoft.com/office/drawing/2014/main" id="{F440A0F6-01E0-4EB8-9E6F-F5DE2F414306}"/>
                </a:ext>
              </a:extLst>
            </p:cNvPr>
            <p:cNvSpPr>
              <a:spLocks noChangeArrowheads="1"/>
            </p:cNvSpPr>
            <p:nvPr/>
          </p:nvSpPr>
          <p:spPr bwMode="auto">
            <a:xfrm>
              <a:off x="3910013" y="4187827"/>
              <a:ext cx="328612"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CO</a:t>
              </a:r>
            </a:p>
          </p:txBody>
        </p:sp>
        <p:sp>
          <p:nvSpPr>
            <p:cNvPr id="101" name="Rectangle 109">
              <a:extLst>
                <a:ext uri="{FF2B5EF4-FFF2-40B4-BE49-F238E27FC236}">
                  <a16:creationId xmlns:a16="http://schemas.microsoft.com/office/drawing/2014/main" id="{B9DFE562-6823-480B-9E95-9A40B3CACB75}"/>
                </a:ext>
              </a:extLst>
            </p:cNvPr>
            <p:cNvSpPr>
              <a:spLocks noChangeArrowheads="1"/>
            </p:cNvSpPr>
            <p:nvPr/>
          </p:nvSpPr>
          <p:spPr bwMode="auto">
            <a:xfrm>
              <a:off x="3370265" y="4068764"/>
              <a:ext cx="31273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UT</a:t>
              </a:r>
            </a:p>
          </p:txBody>
        </p:sp>
        <p:sp>
          <p:nvSpPr>
            <p:cNvPr id="102" name="Rectangle 110">
              <a:extLst>
                <a:ext uri="{FF2B5EF4-FFF2-40B4-BE49-F238E27FC236}">
                  <a16:creationId xmlns:a16="http://schemas.microsoft.com/office/drawing/2014/main" id="{B16ADEF0-69A1-4A18-882B-F2D83E93D50D}"/>
                </a:ext>
              </a:extLst>
            </p:cNvPr>
            <p:cNvSpPr>
              <a:spLocks noChangeArrowheads="1"/>
            </p:cNvSpPr>
            <p:nvPr/>
          </p:nvSpPr>
          <p:spPr bwMode="auto">
            <a:xfrm>
              <a:off x="3784600" y="3525839"/>
              <a:ext cx="338138"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WY</a:t>
              </a:r>
            </a:p>
          </p:txBody>
        </p:sp>
        <p:sp>
          <p:nvSpPr>
            <p:cNvPr id="103" name="Rectangle 111">
              <a:extLst>
                <a:ext uri="{FF2B5EF4-FFF2-40B4-BE49-F238E27FC236}">
                  <a16:creationId xmlns:a16="http://schemas.microsoft.com/office/drawing/2014/main" id="{AD979918-3929-4A21-9E7B-85E8B38ED626}"/>
                </a:ext>
              </a:extLst>
            </p:cNvPr>
            <p:cNvSpPr>
              <a:spLocks noChangeArrowheads="1"/>
            </p:cNvSpPr>
            <p:nvPr/>
          </p:nvSpPr>
          <p:spPr bwMode="auto">
            <a:xfrm>
              <a:off x="3717927" y="2894014"/>
              <a:ext cx="322263"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333333"/>
                  </a:solidFill>
                  <a:latin typeface="Calibri" panose="020F0502020204030204" pitchFamily="34" charset="0"/>
                  <a:cs typeface="Calibri" panose="020F0502020204030204" pitchFamily="34" charset="0"/>
                </a:rPr>
                <a:t>MT</a:t>
              </a:r>
            </a:p>
          </p:txBody>
        </p:sp>
        <p:sp>
          <p:nvSpPr>
            <p:cNvPr id="104" name="Rectangle 112">
              <a:extLst>
                <a:ext uri="{FF2B5EF4-FFF2-40B4-BE49-F238E27FC236}">
                  <a16:creationId xmlns:a16="http://schemas.microsoft.com/office/drawing/2014/main" id="{ACFA7CAD-7C9F-4315-A4D0-4460CCFB1EA4}"/>
                </a:ext>
              </a:extLst>
            </p:cNvPr>
            <p:cNvSpPr>
              <a:spLocks noChangeArrowheads="1"/>
            </p:cNvSpPr>
            <p:nvPr/>
          </p:nvSpPr>
          <p:spPr bwMode="auto">
            <a:xfrm>
              <a:off x="2867025" y="2455864"/>
              <a:ext cx="344488"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333333"/>
                  </a:solidFill>
                  <a:latin typeface="Calibri" panose="020F0502020204030204" pitchFamily="34" charset="0"/>
                  <a:cs typeface="Calibri" panose="020F0502020204030204" pitchFamily="34" charset="0"/>
                </a:rPr>
                <a:t>WA</a:t>
              </a:r>
            </a:p>
          </p:txBody>
        </p:sp>
        <p:sp>
          <p:nvSpPr>
            <p:cNvPr id="105" name="Rectangle 113">
              <a:extLst>
                <a:ext uri="{FF2B5EF4-FFF2-40B4-BE49-F238E27FC236}">
                  <a16:creationId xmlns:a16="http://schemas.microsoft.com/office/drawing/2014/main" id="{049B4621-3194-4C33-BCBC-9546C46B2C70}"/>
                </a:ext>
              </a:extLst>
            </p:cNvPr>
            <p:cNvSpPr>
              <a:spLocks noChangeArrowheads="1"/>
            </p:cNvSpPr>
            <p:nvPr/>
          </p:nvSpPr>
          <p:spPr bwMode="auto">
            <a:xfrm>
              <a:off x="2700338" y="3098802"/>
              <a:ext cx="328612"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OR</a:t>
              </a:r>
            </a:p>
          </p:txBody>
        </p:sp>
        <p:sp>
          <p:nvSpPr>
            <p:cNvPr id="106" name="Rectangle 114">
              <a:extLst>
                <a:ext uri="{FF2B5EF4-FFF2-40B4-BE49-F238E27FC236}">
                  <a16:creationId xmlns:a16="http://schemas.microsoft.com/office/drawing/2014/main" id="{4240685C-FF48-48FC-B249-E30AB2460852}"/>
                </a:ext>
              </a:extLst>
            </p:cNvPr>
            <p:cNvSpPr>
              <a:spLocks noChangeArrowheads="1"/>
            </p:cNvSpPr>
            <p:nvPr/>
          </p:nvSpPr>
          <p:spPr bwMode="auto">
            <a:xfrm>
              <a:off x="3230565" y="3273427"/>
              <a:ext cx="280987"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ID</a:t>
              </a:r>
            </a:p>
          </p:txBody>
        </p:sp>
        <p:sp>
          <p:nvSpPr>
            <p:cNvPr id="107" name="Rectangle 115">
              <a:extLst>
                <a:ext uri="{FF2B5EF4-FFF2-40B4-BE49-F238E27FC236}">
                  <a16:creationId xmlns:a16="http://schemas.microsoft.com/office/drawing/2014/main" id="{FE130FD1-6133-4959-A0FB-ADDE5ED616ED}"/>
                </a:ext>
              </a:extLst>
            </p:cNvPr>
            <p:cNvSpPr>
              <a:spLocks noChangeArrowheads="1"/>
            </p:cNvSpPr>
            <p:nvPr/>
          </p:nvSpPr>
          <p:spPr bwMode="auto">
            <a:xfrm>
              <a:off x="2898775" y="3840164"/>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NV</a:t>
              </a:r>
            </a:p>
          </p:txBody>
        </p:sp>
        <p:sp>
          <p:nvSpPr>
            <p:cNvPr id="108" name="Rectangle 116">
              <a:extLst>
                <a:ext uri="{FF2B5EF4-FFF2-40B4-BE49-F238E27FC236}">
                  <a16:creationId xmlns:a16="http://schemas.microsoft.com/office/drawing/2014/main" id="{067D4911-759C-4F9D-BDF6-7D01C21C00C7}"/>
                </a:ext>
              </a:extLst>
            </p:cNvPr>
            <p:cNvSpPr>
              <a:spLocks noChangeArrowheads="1"/>
            </p:cNvSpPr>
            <p:nvPr/>
          </p:nvSpPr>
          <p:spPr bwMode="auto">
            <a:xfrm>
              <a:off x="2560638" y="4156077"/>
              <a:ext cx="32385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CA</a:t>
              </a:r>
            </a:p>
          </p:txBody>
        </p:sp>
        <p:sp>
          <p:nvSpPr>
            <p:cNvPr id="109" name="Rectangle 117">
              <a:extLst>
                <a:ext uri="{FF2B5EF4-FFF2-40B4-BE49-F238E27FC236}">
                  <a16:creationId xmlns:a16="http://schemas.microsoft.com/office/drawing/2014/main" id="{252ED2D3-7784-498C-B69D-5466ED93EAB4}"/>
                </a:ext>
              </a:extLst>
            </p:cNvPr>
            <p:cNvSpPr>
              <a:spLocks noChangeArrowheads="1"/>
            </p:cNvSpPr>
            <p:nvPr/>
          </p:nvSpPr>
          <p:spPr bwMode="auto">
            <a:xfrm>
              <a:off x="6453188" y="4254503"/>
              <a:ext cx="31750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prstClr val="black"/>
                  </a:solidFill>
                  <a:latin typeface="Calibri" panose="020F0502020204030204" pitchFamily="34" charset="0"/>
                  <a:cs typeface="Calibri" panose="020F0502020204030204" pitchFamily="34" charset="0"/>
                </a:rPr>
                <a:t>VA</a:t>
              </a:r>
            </a:p>
          </p:txBody>
        </p:sp>
        <p:sp>
          <p:nvSpPr>
            <p:cNvPr id="110" name="Rectangle 118">
              <a:extLst>
                <a:ext uri="{FF2B5EF4-FFF2-40B4-BE49-F238E27FC236}">
                  <a16:creationId xmlns:a16="http://schemas.microsoft.com/office/drawing/2014/main" id="{04D7C93F-172D-478C-8B30-DE5078328492}"/>
                </a:ext>
              </a:extLst>
            </p:cNvPr>
            <p:cNvSpPr>
              <a:spLocks noChangeArrowheads="1"/>
            </p:cNvSpPr>
            <p:nvPr/>
          </p:nvSpPr>
          <p:spPr bwMode="auto">
            <a:xfrm>
              <a:off x="6507164" y="3921125"/>
              <a:ext cx="400050" cy="2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752" tIns="61376" rIns="122752" bIns="6137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auto" hangingPunct="1">
                <a:spcBef>
                  <a:spcPts val="0"/>
                </a:spcBef>
                <a:spcAft>
                  <a:spcPts val="0"/>
                </a:spcAft>
                <a:defRPr/>
              </a:pPr>
              <a:r>
                <a:rPr lang="en-US" altLang="en-US" sz="1200" b="1" kern="0" dirty="0">
                  <a:solidFill>
                    <a:srgbClr val="000000"/>
                  </a:solidFill>
                  <a:latin typeface="Calibri" panose="020F0502020204030204" pitchFamily="34" charset="0"/>
                  <a:cs typeface="Calibri" panose="020F0502020204030204" pitchFamily="34" charset="0"/>
                </a:rPr>
                <a:t>MD</a:t>
              </a:r>
            </a:p>
          </p:txBody>
        </p:sp>
      </p:grpSp>
      <p:grpSp>
        <p:nvGrpSpPr>
          <p:cNvPr id="124" name="Group 123">
            <a:extLst>
              <a:ext uri="{FF2B5EF4-FFF2-40B4-BE49-F238E27FC236}">
                <a16:creationId xmlns:a16="http://schemas.microsoft.com/office/drawing/2014/main" id="{330390FD-13C7-40AB-A6B4-E5B39584B632}"/>
              </a:ext>
            </a:extLst>
          </p:cNvPr>
          <p:cNvGrpSpPr/>
          <p:nvPr/>
        </p:nvGrpSpPr>
        <p:grpSpPr>
          <a:xfrm>
            <a:off x="7505161" y="868844"/>
            <a:ext cx="2412844" cy="584776"/>
            <a:chOff x="5029200" y="5429250"/>
            <a:chExt cx="1809633" cy="438582"/>
          </a:xfrm>
        </p:grpSpPr>
        <p:grpSp>
          <p:nvGrpSpPr>
            <p:cNvPr id="125" name="Group 124">
              <a:extLst>
                <a:ext uri="{FF2B5EF4-FFF2-40B4-BE49-F238E27FC236}">
                  <a16:creationId xmlns:a16="http://schemas.microsoft.com/office/drawing/2014/main" id="{AB4D8947-13E1-465C-9A0A-8694A021F57C}"/>
                </a:ext>
              </a:extLst>
            </p:cNvPr>
            <p:cNvGrpSpPr/>
            <p:nvPr/>
          </p:nvGrpSpPr>
          <p:grpSpPr>
            <a:xfrm>
              <a:off x="5418292" y="5429250"/>
              <a:ext cx="1420541" cy="438582"/>
              <a:chOff x="5208742" y="4800600"/>
              <a:chExt cx="1420541" cy="438582"/>
            </a:xfrm>
          </p:grpSpPr>
          <p:sp>
            <p:nvSpPr>
              <p:cNvPr id="127" name="TextBox 126">
                <a:extLst>
                  <a:ext uri="{FF2B5EF4-FFF2-40B4-BE49-F238E27FC236}">
                    <a16:creationId xmlns:a16="http://schemas.microsoft.com/office/drawing/2014/main" id="{CAC80F95-48E2-4A1E-8812-EC457A302990}"/>
                  </a:ext>
                </a:extLst>
              </p:cNvPr>
              <p:cNvSpPr txBox="1"/>
              <p:nvPr/>
            </p:nvSpPr>
            <p:spPr>
              <a:xfrm>
                <a:off x="5208742" y="4800600"/>
                <a:ext cx="311623" cy="438581"/>
              </a:xfrm>
              <a:prstGeom prst="rect">
                <a:avLst/>
              </a:prstGeom>
              <a:solidFill>
                <a:srgbClr val="92D050"/>
              </a:solidFill>
            </p:spPr>
            <p:txBody>
              <a:bodyPr wrap="none" rtlCol="0">
                <a:spAutoFit/>
              </a:bodyPr>
              <a:lstStyle/>
              <a:p>
                <a:pPr defTabSz="457200" eaLnBrk="1" fontAlgn="auto" hangingPunct="1">
                  <a:spcBef>
                    <a:spcPts val="0"/>
                  </a:spcBef>
                  <a:spcAft>
                    <a:spcPts val="0"/>
                  </a:spcAft>
                  <a:defRPr/>
                </a:pPr>
                <a:r>
                  <a:rPr lang="en-US" sz="3200" b="1" dirty="0">
                    <a:solidFill>
                      <a:prstClr val="black"/>
                    </a:solidFill>
                    <a:latin typeface="Avenir Next P for BBG"/>
                    <a:cs typeface="+mn-cs"/>
                  </a:rPr>
                  <a:t>B</a:t>
                </a:r>
              </a:p>
            </p:txBody>
          </p:sp>
          <p:sp>
            <p:nvSpPr>
              <p:cNvPr id="128" name="TextBox 127">
                <a:extLst>
                  <a:ext uri="{FF2B5EF4-FFF2-40B4-BE49-F238E27FC236}">
                    <a16:creationId xmlns:a16="http://schemas.microsoft.com/office/drawing/2014/main" id="{35F6139D-202F-4581-BE2F-8EBDA6665C7A}"/>
                  </a:ext>
                </a:extLst>
              </p:cNvPr>
              <p:cNvSpPr txBox="1"/>
              <p:nvPr/>
            </p:nvSpPr>
            <p:spPr>
              <a:xfrm>
                <a:off x="5583083" y="4800600"/>
                <a:ext cx="302005" cy="438581"/>
              </a:xfrm>
              <a:prstGeom prst="rect">
                <a:avLst/>
              </a:prstGeom>
              <a:solidFill>
                <a:srgbClr val="00B0F0"/>
              </a:solidFill>
            </p:spPr>
            <p:txBody>
              <a:bodyPr wrap="none" rtlCol="0">
                <a:spAutoFit/>
              </a:bodyPr>
              <a:lstStyle/>
              <a:p>
                <a:pPr defTabSz="457200" eaLnBrk="1" fontAlgn="auto" hangingPunct="1">
                  <a:spcBef>
                    <a:spcPts val="0"/>
                  </a:spcBef>
                  <a:spcAft>
                    <a:spcPts val="0"/>
                  </a:spcAft>
                  <a:defRPr/>
                </a:pPr>
                <a:r>
                  <a:rPr lang="en-US" sz="3200" b="1" dirty="0">
                    <a:solidFill>
                      <a:prstClr val="black"/>
                    </a:solidFill>
                    <a:latin typeface="Avenir Next P for BBG"/>
                    <a:cs typeface="+mn-cs"/>
                  </a:rPr>
                  <a:t>C</a:t>
                </a:r>
              </a:p>
            </p:txBody>
          </p:sp>
          <p:sp>
            <p:nvSpPr>
              <p:cNvPr id="129" name="TextBox 128">
                <a:extLst>
                  <a:ext uri="{FF2B5EF4-FFF2-40B4-BE49-F238E27FC236}">
                    <a16:creationId xmlns:a16="http://schemas.microsoft.com/office/drawing/2014/main" id="{EE74FD07-F076-4617-9C99-9B474F33E2F8}"/>
                  </a:ext>
                </a:extLst>
              </p:cNvPr>
              <p:cNvSpPr txBox="1"/>
              <p:nvPr/>
            </p:nvSpPr>
            <p:spPr>
              <a:xfrm>
                <a:off x="5957424" y="4800600"/>
                <a:ext cx="378630" cy="438581"/>
              </a:xfrm>
              <a:prstGeom prst="rect">
                <a:avLst/>
              </a:prstGeom>
              <a:solidFill>
                <a:srgbClr val="FFC000"/>
              </a:solidFill>
            </p:spPr>
            <p:txBody>
              <a:bodyPr wrap="square" rtlCol="0">
                <a:spAutoFit/>
              </a:bodyPr>
              <a:lstStyle/>
              <a:p>
                <a:pPr defTabSz="457200" eaLnBrk="1" fontAlgn="auto" hangingPunct="1">
                  <a:spcBef>
                    <a:spcPts val="0"/>
                  </a:spcBef>
                  <a:spcAft>
                    <a:spcPts val="0"/>
                  </a:spcAft>
                  <a:defRPr/>
                </a:pPr>
                <a:r>
                  <a:rPr lang="en-US" sz="3200" b="1" dirty="0">
                    <a:solidFill>
                      <a:prstClr val="black"/>
                    </a:solidFill>
                    <a:latin typeface="Avenir Next P for BBG"/>
                    <a:cs typeface="+mn-cs"/>
                  </a:rPr>
                  <a:t>D</a:t>
                </a:r>
              </a:p>
            </p:txBody>
          </p:sp>
          <p:sp>
            <p:nvSpPr>
              <p:cNvPr id="130" name="TextBox 129">
                <a:extLst>
                  <a:ext uri="{FF2B5EF4-FFF2-40B4-BE49-F238E27FC236}">
                    <a16:creationId xmlns:a16="http://schemas.microsoft.com/office/drawing/2014/main" id="{48C97731-23CD-4E98-95E5-F82F6C652224}"/>
                  </a:ext>
                </a:extLst>
              </p:cNvPr>
              <p:cNvSpPr txBox="1"/>
              <p:nvPr/>
            </p:nvSpPr>
            <p:spPr>
              <a:xfrm>
                <a:off x="6348918" y="4800601"/>
                <a:ext cx="280365" cy="438581"/>
              </a:xfrm>
              <a:prstGeom prst="rect">
                <a:avLst/>
              </a:prstGeom>
              <a:solidFill>
                <a:srgbClr val="FF0000"/>
              </a:solidFill>
            </p:spPr>
            <p:txBody>
              <a:bodyPr wrap="none" rtlCol="0">
                <a:spAutoFit/>
              </a:bodyPr>
              <a:lstStyle/>
              <a:p>
                <a:pPr defTabSz="457200" eaLnBrk="1" fontAlgn="auto" hangingPunct="1">
                  <a:spcBef>
                    <a:spcPts val="0"/>
                  </a:spcBef>
                  <a:spcAft>
                    <a:spcPts val="0"/>
                  </a:spcAft>
                  <a:defRPr/>
                </a:pPr>
                <a:r>
                  <a:rPr lang="en-US" sz="3200" b="1" dirty="0">
                    <a:solidFill>
                      <a:prstClr val="black"/>
                    </a:solidFill>
                    <a:latin typeface="Avenir Next P for BBG"/>
                    <a:cs typeface="+mn-cs"/>
                  </a:rPr>
                  <a:t>F</a:t>
                </a:r>
              </a:p>
            </p:txBody>
          </p:sp>
        </p:grpSp>
        <p:sp>
          <p:nvSpPr>
            <p:cNvPr id="126" name="TextBox 125">
              <a:extLst>
                <a:ext uri="{FF2B5EF4-FFF2-40B4-BE49-F238E27FC236}">
                  <a16:creationId xmlns:a16="http://schemas.microsoft.com/office/drawing/2014/main" id="{6AC87002-B173-4480-883D-8CE096931A4C}"/>
                </a:ext>
              </a:extLst>
            </p:cNvPr>
            <p:cNvSpPr txBox="1"/>
            <p:nvPr/>
          </p:nvSpPr>
          <p:spPr>
            <a:xfrm>
              <a:off x="5029200" y="5429250"/>
              <a:ext cx="324849" cy="438581"/>
            </a:xfrm>
            <a:prstGeom prst="rect">
              <a:avLst/>
            </a:prstGeom>
            <a:solidFill>
              <a:srgbClr val="385723"/>
            </a:solidFill>
          </p:spPr>
          <p:txBody>
            <a:bodyPr wrap="none" rtlCol="0">
              <a:spAutoFit/>
            </a:bodyPr>
            <a:lstStyle/>
            <a:p>
              <a:pPr defTabSz="457200" eaLnBrk="1" fontAlgn="auto" hangingPunct="1">
                <a:spcBef>
                  <a:spcPts val="0"/>
                </a:spcBef>
                <a:spcAft>
                  <a:spcPts val="0"/>
                </a:spcAft>
                <a:defRPr/>
              </a:pPr>
              <a:r>
                <a:rPr lang="en-US" sz="3200" b="1" dirty="0">
                  <a:solidFill>
                    <a:prstClr val="black"/>
                  </a:solidFill>
                  <a:latin typeface="Avenir Next P for BBG"/>
                  <a:cs typeface="+mn-cs"/>
                </a:rPr>
                <a:t>A</a:t>
              </a:r>
            </a:p>
          </p:txBody>
        </p:sp>
      </p:grpSp>
      <p:sp>
        <p:nvSpPr>
          <p:cNvPr id="131" name="TextBox 130">
            <a:extLst>
              <a:ext uri="{FF2B5EF4-FFF2-40B4-BE49-F238E27FC236}">
                <a16:creationId xmlns:a16="http://schemas.microsoft.com/office/drawing/2014/main" id="{23E81144-54A4-4AAE-9DF4-43A16B065391}"/>
              </a:ext>
            </a:extLst>
          </p:cNvPr>
          <p:cNvSpPr txBox="1"/>
          <p:nvPr/>
        </p:nvSpPr>
        <p:spPr>
          <a:xfrm>
            <a:off x="1703512" y="5932084"/>
            <a:ext cx="6214137" cy="276999"/>
          </a:xfrm>
          <a:prstGeom prst="rect">
            <a:avLst/>
          </a:prstGeom>
          <a:noFill/>
        </p:spPr>
        <p:txBody>
          <a:bodyPr wrap="none" rtlCol="0">
            <a:spAutoFit/>
          </a:bodyPr>
          <a:lstStyle/>
          <a:p>
            <a:pPr defTabSz="457200" eaLnBrk="1" fontAlgn="auto" hangingPunct="1">
              <a:spcBef>
                <a:spcPts val="0"/>
              </a:spcBef>
              <a:spcAft>
                <a:spcPts val="0"/>
              </a:spcAft>
              <a:defRPr/>
            </a:pPr>
            <a:r>
              <a:rPr lang="en-US" sz="1200" dirty="0">
                <a:solidFill>
                  <a:prstClr val="black"/>
                </a:solidFill>
                <a:latin typeface="+mj-lt"/>
                <a:cs typeface="+mn-cs"/>
              </a:rPr>
              <a:t>Source: The Best (and Worst) of International Property Tax Administration, COST &amp; IPTI, June 2019</a:t>
            </a:r>
          </a:p>
        </p:txBody>
      </p:sp>
      <p:graphicFrame>
        <p:nvGraphicFramePr>
          <p:cNvPr id="133" name="Object 11">
            <a:extLst>
              <a:ext uri="{FF2B5EF4-FFF2-40B4-BE49-F238E27FC236}">
                <a16:creationId xmlns:a16="http://schemas.microsoft.com/office/drawing/2014/main" id="{641DED66-CE01-1EDE-FCC3-B5961884F53F}"/>
              </a:ext>
            </a:extLst>
          </p:cNvPr>
          <p:cNvGraphicFramePr>
            <a:graphicFrameLocks noChangeAspect="1"/>
          </p:cNvGraphicFramePr>
          <p:nvPr>
            <p:extLst>
              <p:ext uri="{D42A27DB-BD31-4B8C-83A1-F6EECF244321}">
                <p14:modId xmlns:p14="http://schemas.microsoft.com/office/powerpoint/2010/main" val="2016685647"/>
              </p:ext>
            </p:extLst>
          </p:nvPr>
        </p:nvGraphicFramePr>
        <p:xfrm>
          <a:off x="9474625" y="6070584"/>
          <a:ext cx="2460104" cy="681036"/>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133" name="Object 11">
                        <a:extLst>
                          <a:ext uri="{FF2B5EF4-FFF2-40B4-BE49-F238E27FC236}">
                            <a16:creationId xmlns:a16="http://schemas.microsoft.com/office/drawing/2014/main" id="{641DED66-CE01-1EDE-FCC3-B5961884F53F}"/>
                          </a:ext>
                        </a:extLst>
                      </p:cNvPr>
                      <p:cNvPicPr>
                        <a:picLocks noChangeAspect="1" noChangeArrowheads="1"/>
                      </p:cNvPicPr>
                      <p:nvPr/>
                    </p:nvPicPr>
                    <p:blipFill>
                      <a:blip r:embed="rId4"/>
                      <a:srcRect/>
                      <a:stretch>
                        <a:fillRect/>
                      </a:stretch>
                    </p:blipFill>
                    <p:spPr bwMode="auto">
                      <a:xfrm>
                        <a:off x="9474625" y="6070584"/>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63644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3071664" y="116632"/>
            <a:ext cx="6048672" cy="699221"/>
          </a:xfrm>
        </p:spPr>
        <p:txBody>
          <a:bodyPr>
            <a:noAutofit/>
          </a:bodyPr>
          <a:lstStyle/>
          <a:p>
            <a:pPr eaLnBrk="1" hangingPunct="1"/>
            <a:r>
              <a:rPr lang="en-US" sz="3600" b="1" dirty="0">
                <a:latin typeface="Arial" panose="020B0604020202020204" pitchFamily="34" charset="0"/>
                <a:cs typeface="Arial" panose="020B0604020202020204" pitchFamily="34" charset="0"/>
              </a:rPr>
              <a:t>Overall Grades for Canada</a:t>
            </a:r>
            <a:endParaRPr lang="en-US" altLang="en-US" sz="3600" dirty="0">
              <a:latin typeface="Arial" panose="020B0604020202020204" pitchFamily="34" charset="0"/>
              <a:cs typeface="Arial" panose="020B0604020202020204" pitchFamily="34" charset="0"/>
            </a:endParaRPr>
          </a:p>
        </p:txBody>
      </p:sp>
      <p:graphicFrame>
        <p:nvGraphicFramePr>
          <p:cNvPr id="6" name="Object 11">
            <a:extLst>
              <a:ext uri="{FF2B5EF4-FFF2-40B4-BE49-F238E27FC236}">
                <a16:creationId xmlns:a16="http://schemas.microsoft.com/office/drawing/2014/main" id="{E91CBBB8-D00B-8CA9-F774-39A973C47256}"/>
              </a:ext>
            </a:extLst>
          </p:cNvPr>
          <p:cNvGraphicFramePr>
            <a:graphicFrameLocks noChangeAspect="1"/>
          </p:cNvGraphicFramePr>
          <p:nvPr>
            <p:extLst>
              <p:ext uri="{D42A27DB-BD31-4B8C-83A1-F6EECF244321}">
                <p14:modId xmlns:p14="http://schemas.microsoft.com/office/powerpoint/2010/main" val="2769771615"/>
              </p:ext>
            </p:extLst>
          </p:nvPr>
        </p:nvGraphicFramePr>
        <p:xfrm>
          <a:off x="9743120" y="6153619"/>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6" name="Object 11">
                        <a:extLst>
                          <a:ext uri="{FF2B5EF4-FFF2-40B4-BE49-F238E27FC236}">
                            <a16:creationId xmlns:a16="http://schemas.microsoft.com/office/drawing/2014/main" id="{E91CBBB8-D00B-8CA9-F774-39A973C47256}"/>
                          </a:ext>
                        </a:extLst>
                      </p:cNvPr>
                      <p:cNvPicPr>
                        <a:picLocks noChangeAspect="1" noChangeArrowheads="1"/>
                      </p:cNvPicPr>
                      <p:nvPr/>
                    </p:nvPicPr>
                    <p:blipFill>
                      <a:blip r:embed="rId3"/>
                      <a:srcRect/>
                      <a:stretch>
                        <a:fillRect/>
                      </a:stretch>
                    </p:blipFill>
                    <p:spPr bwMode="auto">
                      <a:xfrm>
                        <a:off x="9743120" y="6153619"/>
                        <a:ext cx="2460104" cy="681036"/>
                      </a:xfrm>
                      <a:prstGeom prst="rect">
                        <a:avLst/>
                      </a:prstGeom>
                      <a:noFill/>
                      <a:ln>
                        <a:noFill/>
                      </a:ln>
                      <a:effectLst/>
                    </p:spPr>
                  </p:pic>
                </p:oleObj>
              </mc:Fallback>
            </mc:AlternateContent>
          </a:graphicData>
        </a:graphic>
      </p:graphicFrame>
      <p:pic>
        <p:nvPicPr>
          <p:cNvPr id="4" name="Picture 3">
            <a:extLst>
              <a:ext uri="{FF2B5EF4-FFF2-40B4-BE49-F238E27FC236}">
                <a16:creationId xmlns:a16="http://schemas.microsoft.com/office/drawing/2014/main" id="{3470CDE2-FF8D-4C9A-8DD2-ACAC881A0A63}"/>
              </a:ext>
            </a:extLst>
          </p:cNvPr>
          <p:cNvPicPr>
            <a:picLocks noChangeAspect="1"/>
          </p:cNvPicPr>
          <p:nvPr/>
        </p:nvPicPr>
        <p:blipFill>
          <a:blip r:embed="rId4"/>
          <a:stretch>
            <a:fillRect/>
          </a:stretch>
        </p:blipFill>
        <p:spPr>
          <a:xfrm>
            <a:off x="2969568" y="711171"/>
            <a:ext cx="6252864" cy="5435658"/>
          </a:xfrm>
          <a:prstGeom prst="rect">
            <a:avLst/>
          </a:prstGeom>
          <a:solidFill>
            <a:srgbClr val="EFEDE3"/>
          </a:solidFill>
        </p:spPr>
      </p:pic>
    </p:spTree>
    <p:extLst>
      <p:ext uri="{BB962C8B-B14F-4D97-AF65-F5344CB8AC3E}">
        <p14:creationId xmlns:p14="http://schemas.microsoft.com/office/powerpoint/2010/main" val="1303006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838200" y="205582"/>
            <a:ext cx="10515600" cy="1325563"/>
          </a:xfrm>
        </p:spPr>
        <p:txBody>
          <a:bodyPr/>
          <a:lstStyle/>
          <a:p>
            <a:pPr eaLnBrk="1" hangingPunct="1"/>
            <a:r>
              <a:rPr lang="en-US" sz="3200" b="1" dirty="0">
                <a:latin typeface="Arial" panose="020B0604020202020204" pitchFamily="34" charset="0"/>
                <a:cs typeface="Arial" panose="020B0604020202020204" pitchFamily="34" charset="0"/>
              </a:rPr>
              <a:t>Specifics of Grading System - Transparency</a:t>
            </a:r>
            <a:endParaRPr lang="en-US" altLang="en-US" sz="3200" b="1"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843499" y="1484784"/>
            <a:ext cx="10370368" cy="4351338"/>
          </a:xfrm>
        </p:spPr>
        <p:txBody>
          <a:bodyPr>
            <a:normAutofit fontScale="92500"/>
          </a:bodyPr>
          <a:lstStyle/>
          <a:p>
            <a:pPr marL="342900" indent="-342900" fontAlgn="auto">
              <a:spcAft>
                <a:spcPts val="0"/>
              </a:spcAft>
              <a:buClr>
                <a:schemeClr val="tx1"/>
              </a:buClr>
              <a:defRPr/>
            </a:pPr>
            <a:r>
              <a:rPr lang="en-US" sz="1800" b="1" dirty="0">
                <a:latin typeface="Arial" panose="020B0604020202020204" pitchFamily="34" charset="0"/>
                <a:ea typeface="Calibri" panose="020F0502020204030204" pitchFamily="34" charset="0"/>
                <a:cs typeface="Arial" panose="020B0604020202020204" pitchFamily="34" charset="0"/>
              </a:rPr>
              <a:t>Centralized Website</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Does a central agency, normally the state’s revenue agency, provide a clear explanation of property tax system for both a lay person and an expert?</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Are the state’s property tax laws and regulations in one central area on the website for all to access?</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Are property tax forms available on the website to use at both the state level and the local level</a:t>
            </a:r>
          </a:p>
          <a:p>
            <a:pPr marL="342900" indent="-342900" fontAlgn="auto">
              <a:spcAft>
                <a:spcPts val="0"/>
              </a:spcAft>
              <a:buClr>
                <a:schemeClr val="tx1"/>
              </a:buClr>
              <a:defRPr/>
            </a:pPr>
            <a:r>
              <a:rPr lang="en-US" sz="1800" b="1" dirty="0">
                <a:latin typeface="Arial" panose="020B0604020202020204" pitchFamily="34" charset="0"/>
                <a:ea typeface="Calibri" panose="020F0502020204030204" pitchFamily="34" charset="0"/>
                <a:cs typeface="Arial" panose="020B0604020202020204" pitchFamily="34" charset="0"/>
              </a:rPr>
              <a:t>Valuation Notice </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Actual notice should be provided to property owners on all revaluations even if no change</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Clear information on how the property was valued and how to appeal should be provided with valuation notice</a:t>
            </a:r>
          </a:p>
          <a:p>
            <a:pPr marL="342900" indent="-342900" fontAlgn="auto">
              <a:spcAft>
                <a:spcPts val="0"/>
              </a:spcAft>
              <a:buClr>
                <a:schemeClr val="tx1"/>
              </a:buClr>
              <a:defRPr/>
            </a:pPr>
            <a:r>
              <a:rPr lang="en-US" sz="1800" b="1" dirty="0">
                <a:latin typeface="Arial" panose="020B0604020202020204" pitchFamily="34" charset="0"/>
                <a:ea typeface="Calibri" panose="020F0502020204030204" pitchFamily="34" charset="0"/>
                <a:cs typeface="Arial" panose="020B0604020202020204" pitchFamily="34" charset="0"/>
              </a:rPr>
              <a:t>Valuation Practice</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All real property valuation should take place 1 to 3 years with some type of physical inspection</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Tax rate information and how tax used should be provided</a:t>
            </a:r>
          </a:p>
          <a:p>
            <a:pPr marL="800100" lvl="1" indent="-342900" fontAlgn="auto">
              <a:spcAft>
                <a:spcPts val="0"/>
              </a:spcAft>
              <a:buClr>
                <a:schemeClr val="tx1"/>
              </a:buClr>
              <a:defRPr/>
            </a:pPr>
            <a:r>
              <a:rPr lang="en-US" sz="1800" dirty="0">
                <a:latin typeface="Arial" panose="020B0604020202020204" pitchFamily="34" charset="0"/>
                <a:ea typeface="Calibri" panose="020F0502020204030204" pitchFamily="34" charset="0"/>
                <a:cs typeface="Arial" panose="020B0604020202020204" pitchFamily="34" charset="0"/>
              </a:rPr>
              <a:t>Recognized valuation practices (e.g. USPAP) should be used and not unduly restricted</a:t>
            </a:r>
          </a:p>
          <a:p>
            <a:pPr eaLnBrk="1" hangingPunct="1">
              <a:buClr>
                <a:schemeClr val="tx1"/>
              </a:buClr>
            </a:pPr>
            <a:endParaRPr lang="en-US" altLang="en-US" sz="1800" dirty="0">
              <a:latin typeface="+mj-lt"/>
            </a:endParaRPr>
          </a:p>
        </p:txBody>
      </p:sp>
      <p:graphicFrame>
        <p:nvGraphicFramePr>
          <p:cNvPr id="4" name="Object 11">
            <a:extLst>
              <a:ext uri="{FF2B5EF4-FFF2-40B4-BE49-F238E27FC236}">
                <a16:creationId xmlns:a16="http://schemas.microsoft.com/office/drawing/2014/main" id="{9BDF5A39-5F01-973C-94BD-0C45529853F4}"/>
              </a:ext>
            </a:extLst>
          </p:cNvPr>
          <p:cNvGraphicFramePr>
            <a:graphicFrameLocks noChangeAspect="1"/>
          </p:cNvGraphicFramePr>
          <p:nvPr>
            <p:extLst>
              <p:ext uri="{D42A27DB-BD31-4B8C-83A1-F6EECF244321}">
                <p14:modId xmlns:p14="http://schemas.microsoft.com/office/powerpoint/2010/main" val="1159426739"/>
              </p:ext>
            </p:extLst>
          </p:nvPr>
        </p:nvGraphicFramePr>
        <p:xfrm>
          <a:off x="9624392" y="597138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9BDF5A39-5F01-973C-94BD-0C45529853F4}"/>
                          </a:ext>
                        </a:extLst>
                      </p:cNvPr>
                      <p:cNvPicPr>
                        <a:picLocks noChangeAspect="1" noChangeArrowheads="1"/>
                      </p:cNvPicPr>
                      <p:nvPr/>
                    </p:nvPicPr>
                    <p:blipFill>
                      <a:blip r:embed="rId3"/>
                      <a:srcRect/>
                      <a:stretch>
                        <a:fillRect/>
                      </a:stretch>
                    </p:blipFill>
                    <p:spPr bwMode="auto">
                      <a:xfrm>
                        <a:off x="9624392" y="597138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359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911424" y="311918"/>
            <a:ext cx="8629128" cy="853976"/>
          </a:xfrm>
        </p:spPr>
        <p:txBody>
          <a:bodyPr>
            <a:noAutofit/>
          </a:bodyPr>
          <a:lstStyle/>
          <a:p>
            <a:pPr eaLnBrk="1" hangingPunct="1"/>
            <a:r>
              <a:rPr lang="en-US" sz="3200" b="1" dirty="0">
                <a:latin typeface="Arial" panose="020B0604020202020204" pitchFamily="34" charset="0"/>
                <a:cs typeface="Arial" panose="020B0604020202020204" pitchFamily="34" charset="0"/>
              </a:rPr>
              <a:t>Specifics of Grading System - Consistency </a:t>
            </a:r>
            <a:endParaRPr lang="en-US" altLang="en-US" sz="3200" b="1"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906597" y="1411914"/>
            <a:ext cx="10225136" cy="4351338"/>
          </a:xfrm>
        </p:spPr>
        <p:txBody>
          <a:bodyPr>
            <a:normAutofit lnSpcReduction="10000"/>
          </a:bodyPr>
          <a:lstStyle/>
          <a:p>
            <a:pPr marL="342900" indent="-342900" fontAlgn="auto">
              <a:spcAft>
                <a:spcPts val="0"/>
              </a:spcAft>
              <a:defRPr/>
            </a:pPr>
            <a:r>
              <a:rPr lang="en-US" sz="1800" b="1" dirty="0">
                <a:latin typeface="Arial" panose="020B0604020202020204" pitchFamily="34" charset="0"/>
                <a:cs typeface="Arial" panose="020B0604020202020204" pitchFamily="34" charset="0"/>
              </a:rPr>
              <a:t>Central Agency Oversight</a:t>
            </a:r>
          </a:p>
          <a:p>
            <a:pPr marL="800100" lvl="1" indent="-342900" fontAlgn="auto">
              <a:spcAft>
                <a:spcPts val="0"/>
              </a:spcAft>
              <a:defRPr/>
            </a:pPr>
            <a:r>
              <a:rPr lang="en-US" sz="1800" dirty="0">
                <a:latin typeface="Arial" panose="020B0604020202020204" pitchFamily="34" charset="0"/>
                <a:cs typeface="Arial" panose="020B0604020202020204" pitchFamily="34" charset="0"/>
              </a:rPr>
              <a:t>It is important that a central agency has oversight of local assessors and can require them to follow uniform practices </a:t>
            </a:r>
          </a:p>
          <a:p>
            <a:pPr marL="800100" lvl="1" indent="-342900" fontAlgn="auto">
              <a:spcAft>
                <a:spcPts val="0"/>
              </a:spcAft>
              <a:defRPr/>
            </a:pPr>
            <a:r>
              <a:rPr lang="en-US" sz="1800" dirty="0">
                <a:latin typeface="Arial" panose="020B0604020202020204" pitchFamily="34" charset="0"/>
                <a:cs typeface="Arial" panose="020B0604020202020204" pitchFamily="34" charset="0"/>
              </a:rPr>
              <a:t>Forms for exemptions and personal property tax filings should not vary by locality</a:t>
            </a:r>
          </a:p>
          <a:p>
            <a:pPr marL="342900" indent="-342900" fontAlgn="auto">
              <a:spcAft>
                <a:spcPts val="0"/>
              </a:spcAft>
              <a:defRPr/>
            </a:pPr>
            <a:r>
              <a:rPr lang="en-US" sz="1800" b="1" dirty="0">
                <a:latin typeface="Arial" panose="020B0604020202020204" pitchFamily="34" charset="0"/>
                <a:cs typeface="Arial" panose="020B0604020202020204" pitchFamily="34" charset="0"/>
              </a:rPr>
              <a:t>Equal Assessment Practices</a:t>
            </a:r>
          </a:p>
          <a:p>
            <a:pPr marL="800100" lvl="1" indent="-342900" fontAlgn="auto">
              <a:spcAft>
                <a:spcPts val="0"/>
              </a:spcAft>
              <a:defRPr/>
            </a:pPr>
            <a:r>
              <a:rPr lang="en-US" sz="1800" dirty="0">
                <a:latin typeface="Arial" panose="020B0604020202020204" pitchFamily="34" charset="0"/>
                <a:cs typeface="Arial" panose="020B0604020202020204" pitchFamily="34" charset="0"/>
              </a:rPr>
              <a:t>There should be consistent due dates for returns, payments, appeals, and filing of exemption forms</a:t>
            </a:r>
          </a:p>
          <a:p>
            <a:pPr marL="800100" lvl="1" indent="-342900" fontAlgn="auto">
              <a:spcAft>
                <a:spcPts val="0"/>
              </a:spcAft>
              <a:defRPr/>
            </a:pPr>
            <a:r>
              <a:rPr lang="en-US" sz="1800" dirty="0">
                <a:latin typeface="Arial" panose="020B0604020202020204" pitchFamily="34" charset="0"/>
                <a:cs typeface="Arial" panose="020B0604020202020204" pitchFamily="34" charset="0"/>
              </a:rPr>
              <a:t>Tax rate, assessment ratios, and caps should be uniform across the state and not vary based on the type of property owner (residential/commercial/industrial) </a:t>
            </a:r>
          </a:p>
          <a:p>
            <a:pPr marL="800100" lvl="1" indent="-342900" fontAlgn="auto">
              <a:spcAft>
                <a:spcPts val="0"/>
              </a:spcAft>
              <a:defRPr/>
            </a:pPr>
            <a:r>
              <a:rPr lang="en-US" sz="1800" dirty="0">
                <a:latin typeface="Arial" panose="020B0604020202020204" pitchFamily="34" charset="0"/>
                <a:cs typeface="Arial" panose="020B0604020202020204" pitchFamily="34" charset="0"/>
              </a:rPr>
              <a:t>Interest rate should be based on time value of money and not vary based on tax due v. refund</a:t>
            </a:r>
          </a:p>
          <a:p>
            <a:pPr marL="342900" indent="-342900" fontAlgn="auto">
              <a:spcAft>
                <a:spcPts val="0"/>
              </a:spcAft>
              <a:defRPr/>
            </a:pPr>
            <a:r>
              <a:rPr lang="en-US" sz="1800" b="1" dirty="0">
                <a:latin typeface="Arial" panose="020B0604020202020204" pitchFamily="34" charset="0"/>
                <a:cs typeface="Arial" panose="020B0604020202020204" pitchFamily="34" charset="0"/>
              </a:rPr>
              <a:t>Assessor Training and Outreach</a:t>
            </a:r>
          </a:p>
          <a:p>
            <a:pPr marL="800100" lvl="1" indent="-342900" fontAlgn="auto">
              <a:spcAft>
                <a:spcPts val="0"/>
              </a:spcAft>
              <a:defRPr/>
            </a:pPr>
            <a:r>
              <a:rPr lang="en-US" sz="1800" dirty="0">
                <a:latin typeface="Arial" panose="020B0604020202020204" pitchFamily="34" charset="0"/>
                <a:cs typeface="Arial" panose="020B0604020202020204" pitchFamily="34" charset="0"/>
              </a:rPr>
              <a:t>Assessors should be required to possess recognized professional qualifications</a:t>
            </a:r>
          </a:p>
          <a:p>
            <a:pPr marL="800100" lvl="1" indent="-342900" fontAlgn="auto">
              <a:spcAft>
                <a:spcPts val="0"/>
              </a:spcAft>
              <a:defRPr/>
            </a:pPr>
            <a:r>
              <a:rPr lang="en-US" sz="1800" dirty="0">
                <a:latin typeface="Arial" panose="020B0604020202020204" pitchFamily="34" charset="0"/>
                <a:cs typeface="Arial" panose="020B0604020202020204" pitchFamily="34" charset="0"/>
              </a:rPr>
              <a:t>There should be continued training/professional development requirements</a:t>
            </a:r>
          </a:p>
          <a:p>
            <a:pPr marL="800100" lvl="1" indent="-342900" fontAlgn="auto">
              <a:spcAft>
                <a:spcPts val="0"/>
              </a:spcAft>
              <a:defRPr/>
            </a:pPr>
            <a:r>
              <a:rPr lang="en-US" sz="1800" dirty="0">
                <a:latin typeface="Arial" panose="020B0604020202020204" pitchFamily="34" charset="0"/>
                <a:cs typeface="Arial" panose="020B0604020202020204" pitchFamily="34" charset="0"/>
              </a:rPr>
              <a:t>Public should be informed by assessors of valuation information on regular basis </a:t>
            </a:r>
          </a:p>
          <a:p>
            <a:pPr eaLnBrk="1" hangingPunct="1"/>
            <a:endParaRPr lang="en-US" altLang="en-US" sz="1800" dirty="0"/>
          </a:p>
        </p:txBody>
      </p:sp>
      <p:graphicFrame>
        <p:nvGraphicFramePr>
          <p:cNvPr id="4" name="Object 11">
            <a:extLst>
              <a:ext uri="{FF2B5EF4-FFF2-40B4-BE49-F238E27FC236}">
                <a16:creationId xmlns:a16="http://schemas.microsoft.com/office/drawing/2014/main" id="{448A5074-70E0-4520-A08D-356A913F4B63}"/>
              </a:ext>
            </a:extLst>
          </p:cNvPr>
          <p:cNvGraphicFramePr>
            <a:graphicFrameLocks noChangeAspect="1"/>
          </p:cNvGraphicFramePr>
          <p:nvPr>
            <p:extLst>
              <p:ext uri="{D42A27DB-BD31-4B8C-83A1-F6EECF244321}">
                <p14:modId xmlns:p14="http://schemas.microsoft.com/office/powerpoint/2010/main" val="4009505250"/>
              </p:ext>
            </p:extLst>
          </p:nvPr>
        </p:nvGraphicFramePr>
        <p:xfrm>
          <a:off x="9540552" y="6009273"/>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448A5074-70E0-4520-A08D-356A913F4B63}"/>
                          </a:ext>
                        </a:extLst>
                      </p:cNvPr>
                      <p:cNvPicPr>
                        <a:picLocks noChangeAspect="1" noChangeArrowheads="1"/>
                      </p:cNvPicPr>
                      <p:nvPr/>
                    </p:nvPicPr>
                    <p:blipFill>
                      <a:blip r:embed="rId3"/>
                      <a:srcRect/>
                      <a:stretch>
                        <a:fillRect/>
                      </a:stretch>
                    </p:blipFill>
                    <p:spPr bwMode="auto">
                      <a:xfrm>
                        <a:off x="9540552" y="6009273"/>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53053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63352" y="299691"/>
            <a:ext cx="10297144" cy="681037"/>
          </a:xfrm>
        </p:spPr>
        <p:txBody>
          <a:bodyPr>
            <a:noAutofit/>
          </a:bodyPr>
          <a:lstStyle/>
          <a:p>
            <a:pPr eaLnBrk="1" hangingPunct="1"/>
            <a:r>
              <a:rPr lang="en-US" sz="3200" b="1" dirty="0">
                <a:latin typeface="Arial" panose="020B0604020202020204" pitchFamily="34" charset="0"/>
                <a:cs typeface="Arial" panose="020B0604020202020204" pitchFamily="34" charset="0"/>
              </a:rPr>
              <a:t>Specifics of Grading System - Procedural Fairness</a:t>
            </a:r>
            <a:endParaRPr lang="en-US" altLang="en-US" sz="3200" b="1"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263352" y="1124744"/>
            <a:ext cx="11089232" cy="4351338"/>
          </a:xfrm>
        </p:spPr>
        <p:txBody>
          <a:bodyPr>
            <a:noAutofit/>
          </a:bodyPr>
          <a:lstStyle/>
          <a:p>
            <a:pPr marL="342900" indent="-342900" fontAlgn="auto">
              <a:spcAft>
                <a:spcPts val="0"/>
              </a:spcAft>
              <a:defRPr/>
            </a:pPr>
            <a:r>
              <a:rPr lang="en-US" sz="2000" b="1" dirty="0">
                <a:latin typeface="Arial" panose="020B0604020202020204" pitchFamily="34" charset="0"/>
                <a:ea typeface="Calibri" panose="020F0502020204030204" pitchFamily="34" charset="0"/>
                <a:cs typeface="Arial" panose="020B0604020202020204" pitchFamily="34" charset="0"/>
              </a:rPr>
              <a:t>Initial Review</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There should be a “known to all” formal or informal review process with property owner before value finalized</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Property owner should have at least 60 days to file an appeal from valuation notice</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Assessor should be required to explain and provide documentation on basis of a valuation </a:t>
            </a:r>
          </a:p>
          <a:p>
            <a:pPr marL="342900" indent="-342900" fontAlgn="auto">
              <a:spcAft>
                <a:spcPts val="0"/>
              </a:spcAft>
              <a:defRPr/>
            </a:pPr>
            <a:r>
              <a:rPr lang="en-US" sz="2000" b="1" dirty="0">
                <a:latin typeface="Arial" panose="020B0604020202020204" pitchFamily="34" charset="0"/>
                <a:ea typeface="Calibri" panose="020F0502020204030204" pitchFamily="34" charset="0"/>
                <a:cs typeface="Arial" panose="020B0604020202020204" pitchFamily="34" charset="0"/>
              </a:rPr>
              <a:t>Independent Tribunal</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Burden of proof should be equal or on assessor – unlike other taxes, assessor often in better position to know property valuation fluctuations in its district</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Review should be </a:t>
            </a:r>
            <a:r>
              <a:rPr lang="en-US" sz="2000" i="1" dirty="0">
                <a:latin typeface="Arial" panose="020B0604020202020204" pitchFamily="34" charset="0"/>
                <a:ea typeface="Calibri" panose="020F0502020204030204" pitchFamily="34" charset="0"/>
                <a:cs typeface="Arial" panose="020B0604020202020204" pitchFamily="34" charset="0"/>
              </a:rPr>
              <a:t>de novo </a:t>
            </a:r>
            <a:r>
              <a:rPr lang="en-US" sz="2000" dirty="0">
                <a:latin typeface="Arial" panose="020B0604020202020204" pitchFamily="34" charset="0"/>
                <a:ea typeface="Calibri" panose="020F0502020204030204" pitchFamily="34" charset="0"/>
                <a:cs typeface="Arial" panose="020B0604020202020204" pitchFamily="34" charset="0"/>
              </a:rPr>
              <a:t>with ability to introduce new facts</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Appeal from assessment board to independent tribunal should be at least 60 days</a:t>
            </a:r>
          </a:p>
          <a:p>
            <a:pPr marL="342900" indent="-342900" fontAlgn="auto">
              <a:spcAft>
                <a:spcPts val="0"/>
              </a:spcAft>
              <a:defRPr/>
            </a:pPr>
            <a:r>
              <a:rPr lang="en-US" sz="2000" b="1" dirty="0">
                <a:latin typeface="Arial" panose="020B0604020202020204" pitchFamily="34" charset="0"/>
                <a:ea typeface="Calibri" panose="020F0502020204030204" pitchFamily="34" charset="0"/>
                <a:cs typeface="Arial" panose="020B0604020202020204" pitchFamily="34" charset="0"/>
              </a:rPr>
              <a:t>Other Procedural Fairness Issues</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There should be no fee or a minimal fee to file an appeal – all levels of appeal</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Disputed tax should not be required to be paid or at least escrowed</a:t>
            </a:r>
          </a:p>
          <a:p>
            <a:pPr marL="800100" lvl="1" indent="-342900" fontAlgn="auto">
              <a:spcAft>
                <a:spcPts val="0"/>
              </a:spcAft>
              <a:defRPr/>
            </a:pPr>
            <a:r>
              <a:rPr lang="en-US" sz="2000" dirty="0">
                <a:latin typeface="Arial" panose="020B0604020202020204" pitchFamily="34" charset="0"/>
                <a:ea typeface="Calibri" panose="020F0502020204030204" pitchFamily="34" charset="0"/>
                <a:cs typeface="Arial" panose="020B0604020202020204" pitchFamily="34" charset="0"/>
              </a:rPr>
              <a:t>Third party appeal rights should be limited – assessors should be held accountable</a:t>
            </a:r>
          </a:p>
          <a:p>
            <a:pPr eaLnBrk="1" hangingPunct="1"/>
            <a:endParaRPr lang="en-US" altLang="en-US" sz="2000" dirty="0">
              <a:latin typeface="+mj-lt"/>
            </a:endParaRPr>
          </a:p>
        </p:txBody>
      </p:sp>
      <p:graphicFrame>
        <p:nvGraphicFramePr>
          <p:cNvPr id="4" name="Object 11">
            <a:extLst>
              <a:ext uri="{FF2B5EF4-FFF2-40B4-BE49-F238E27FC236}">
                <a16:creationId xmlns:a16="http://schemas.microsoft.com/office/drawing/2014/main" id="{0E923955-2804-13C8-7464-774974EAEA2F}"/>
              </a:ext>
            </a:extLst>
          </p:cNvPr>
          <p:cNvGraphicFramePr>
            <a:graphicFrameLocks noChangeAspect="1"/>
          </p:cNvGraphicFramePr>
          <p:nvPr>
            <p:extLst>
              <p:ext uri="{D42A27DB-BD31-4B8C-83A1-F6EECF244321}">
                <p14:modId xmlns:p14="http://schemas.microsoft.com/office/powerpoint/2010/main" val="2021947621"/>
              </p:ext>
            </p:extLst>
          </p:nvPr>
        </p:nvGraphicFramePr>
        <p:xfrm>
          <a:off x="9480376" y="597138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0E923955-2804-13C8-7464-774974EAEA2F}"/>
                          </a:ext>
                        </a:extLst>
                      </p:cNvPr>
                      <p:cNvPicPr>
                        <a:picLocks noChangeAspect="1" noChangeArrowheads="1"/>
                      </p:cNvPicPr>
                      <p:nvPr/>
                    </p:nvPicPr>
                    <p:blipFill>
                      <a:blip r:embed="rId3"/>
                      <a:srcRect/>
                      <a:stretch>
                        <a:fillRect/>
                      </a:stretch>
                    </p:blipFill>
                    <p:spPr bwMode="auto">
                      <a:xfrm>
                        <a:off x="9480376" y="597138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03143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838200" y="3023356"/>
            <a:ext cx="10515600" cy="811287"/>
          </a:xfrm>
        </p:spPr>
        <p:txBody>
          <a:bodyPr>
            <a:normAutofit fontScale="92500"/>
          </a:bodyPr>
          <a:lstStyle/>
          <a:p>
            <a:pPr marL="0" indent="0" algn="ctr">
              <a:buNone/>
            </a:pPr>
            <a:r>
              <a:rPr lang="en-US" altLang="en-US" sz="4800" b="1" dirty="0">
                <a:latin typeface="Arial" panose="020B0604020202020204" pitchFamily="34" charset="0"/>
                <a:cs typeface="Arial" panose="020B0604020202020204" pitchFamily="34" charset="0"/>
              </a:rPr>
              <a:t>COST’s Unclaimed Property Scorecard</a:t>
            </a:r>
          </a:p>
        </p:txBody>
      </p:sp>
      <p:graphicFrame>
        <p:nvGraphicFramePr>
          <p:cNvPr id="5" name="Object 11">
            <a:extLst>
              <a:ext uri="{FF2B5EF4-FFF2-40B4-BE49-F238E27FC236}">
                <a16:creationId xmlns:a16="http://schemas.microsoft.com/office/drawing/2014/main" id="{C8F9D30E-28EA-B8CD-EEEA-152E41A533AA}"/>
              </a:ext>
            </a:extLst>
          </p:cNvPr>
          <p:cNvGraphicFramePr>
            <a:graphicFrameLocks noChangeAspect="1"/>
          </p:cNvGraphicFramePr>
          <p:nvPr>
            <p:extLst>
              <p:ext uri="{D42A27DB-BD31-4B8C-83A1-F6EECF244321}">
                <p14:modId xmlns:p14="http://schemas.microsoft.com/office/powerpoint/2010/main" val="3499429419"/>
              </p:ext>
            </p:extLst>
          </p:nvPr>
        </p:nvGraphicFramePr>
        <p:xfrm>
          <a:off x="9552384" y="6015439"/>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5" name="Object 11">
                        <a:extLst>
                          <a:ext uri="{FF2B5EF4-FFF2-40B4-BE49-F238E27FC236}">
                            <a16:creationId xmlns:a16="http://schemas.microsoft.com/office/drawing/2014/main" id="{C8F9D30E-28EA-B8CD-EEEA-152E41A533AA}"/>
                          </a:ext>
                        </a:extLst>
                      </p:cNvPr>
                      <p:cNvPicPr>
                        <a:picLocks noChangeAspect="1" noChangeArrowheads="1"/>
                      </p:cNvPicPr>
                      <p:nvPr/>
                    </p:nvPicPr>
                    <p:blipFill>
                      <a:blip r:embed="rId3"/>
                      <a:srcRect/>
                      <a:stretch>
                        <a:fillRect/>
                      </a:stretch>
                    </p:blipFill>
                    <p:spPr bwMode="auto">
                      <a:xfrm>
                        <a:off x="9552384" y="6015439"/>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0188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58CAD8-B400-FFE7-A748-5FC9ABF93372}"/>
              </a:ext>
            </a:extLst>
          </p:cNvPr>
          <p:cNvSpPr>
            <a:spLocks noGrp="1"/>
          </p:cNvSpPr>
          <p:nvPr>
            <p:ph type="sldNum" sz="quarter" idx="12"/>
          </p:nvPr>
        </p:nvSpPr>
        <p:spPr>
          <a:xfrm>
            <a:off x="9231086" y="632584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0490-5FA6-4B44-B511-75903C5A9DF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pSp>
        <p:nvGrpSpPr>
          <p:cNvPr id="6" name="Group 5">
            <a:extLst>
              <a:ext uri="{FF2B5EF4-FFF2-40B4-BE49-F238E27FC236}">
                <a16:creationId xmlns:a16="http://schemas.microsoft.com/office/drawing/2014/main" id="{B3B09BE3-7711-CC34-3B6B-33D08BCE1DA7}"/>
              </a:ext>
            </a:extLst>
          </p:cNvPr>
          <p:cNvGrpSpPr/>
          <p:nvPr/>
        </p:nvGrpSpPr>
        <p:grpSpPr>
          <a:xfrm>
            <a:off x="4482310" y="3008115"/>
            <a:ext cx="2963435" cy="1580616"/>
            <a:chOff x="4551971" y="2002421"/>
            <a:chExt cx="2963435" cy="1580616"/>
          </a:xfrm>
        </p:grpSpPr>
        <p:sp>
          <p:nvSpPr>
            <p:cNvPr id="7" name="Rectangle 6">
              <a:extLst>
                <a:ext uri="{FF2B5EF4-FFF2-40B4-BE49-F238E27FC236}">
                  <a16:creationId xmlns:a16="http://schemas.microsoft.com/office/drawing/2014/main" id="{1A7CB251-C61F-E04B-4EDC-73EA04CC5628}"/>
                </a:ext>
              </a:extLst>
            </p:cNvPr>
            <p:cNvSpPr/>
            <p:nvPr/>
          </p:nvSpPr>
          <p:spPr>
            <a:xfrm>
              <a:off x="4552950" y="2076450"/>
              <a:ext cx="161925" cy="1645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 name="Rectangle 7">
              <a:extLst>
                <a:ext uri="{FF2B5EF4-FFF2-40B4-BE49-F238E27FC236}">
                  <a16:creationId xmlns:a16="http://schemas.microsoft.com/office/drawing/2014/main" id="{7F887E97-2319-1C49-1BA2-89656C3ED8BF}"/>
                </a:ext>
              </a:extLst>
            </p:cNvPr>
            <p:cNvSpPr/>
            <p:nvPr/>
          </p:nvSpPr>
          <p:spPr>
            <a:xfrm>
              <a:off x="4552950" y="2320125"/>
              <a:ext cx="161925" cy="164592"/>
            </a:xfrm>
            <a:prstGeom prst="rect">
              <a:avLst/>
            </a:prstGeom>
            <a:solidFill>
              <a:srgbClr val="ED69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9" name="Rectangle 8">
              <a:extLst>
                <a:ext uri="{FF2B5EF4-FFF2-40B4-BE49-F238E27FC236}">
                  <a16:creationId xmlns:a16="http://schemas.microsoft.com/office/drawing/2014/main" id="{573FEF9A-7724-5224-AA02-A9286BD3A601}"/>
                </a:ext>
              </a:extLst>
            </p:cNvPr>
            <p:cNvSpPr/>
            <p:nvPr/>
          </p:nvSpPr>
          <p:spPr>
            <a:xfrm>
              <a:off x="4551972" y="2584485"/>
              <a:ext cx="161925" cy="164592"/>
            </a:xfrm>
            <a:prstGeom prst="rect">
              <a:avLst/>
            </a:prstGeom>
            <a:solidFill>
              <a:srgbClr val="2C75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1" name="Rectangle 10">
              <a:extLst>
                <a:ext uri="{FF2B5EF4-FFF2-40B4-BE49-F238E27FC236}">
                  <a16:creationId xmlns:a16="http://schemas.microsoft.com/office/drawing/2014/main" id="{9D0E694B-C5D8-0166-CA10-9249B90EA827}"/>
                </a:ext>
              </a:extLst>
            </p:cNvPr>
            <p:cNvSpPr/>
            <p:nvPr/>
          </p:nvSpPr>
          <p:spPr>
            <a:xfrm>
              <a:off x="4552950" y="2837142"/>
              <a:ext cx="161925" cy="164592"/>
            </a:xfrm>
            <a:prstGeom prst="rect">
              <a:avLst/>
            </a:prstGeom>
            <a:solidFill>
              <a:srgbClr val="039D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2" name="Rectangle 11">
              <a:extLst>
                <a:ext uri="{FF2B5EF4-FFF2-40B4-BE49-F238E27FC236}">
                  <a16:creationId xmlns:a16="http://schemas.microsoft.com/office/drawing/2014/main" id="{11A2C06D-32AF-5A02-0522-36AE55077C10}"/>
                </a:ext>
              </a:extLst>
            </p:cNvPr>
            <p:cNvSpPr/>
            <p:nvPr/>
          </p:nvSpPr>
          <p:spPr>
            <a:xfrm>
              <a:off x="4551972" y="3081747"/>
              <a:ext cx="161925" cy="164592"/>
            </a:xfrm>
            <a:prstGeom prst="rect">
              <a:avLst/>
            </a:prstGeom>
            <a:solidFill>
              <a:srgbClr val="A72E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3" name="Rectangle 12">
              <a:extLst>
                <a:ext uri="{FF2B5EF4-FFF2-40B4-BE49-F238E27FC236}">
                  <a16:creationId xmlns:a16="http://schemas.microsoft.com/office/drawing/2014/main" id="{21B74775-F4B1-5FA0-96C4-101A91907C03}"/>
                </a:ext>
              </a:extLst>
            </p:cNvPr>
            <p:cNvSpPr/>
            <p:nvPr/>
          </p:nvSpPr>
          <p:spPr>
            <a:xfrm>
              <a:off x="4551971" y="3332516"/>
              <a:ext cx="161925" cy="164592"/>
            </a:xfrm>
            <a:prstGeom prst="rect">
              <a:avLst/>
            </a:prstGeom>
            <a:solidFill>
              <a:srgbClr val="58B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7" name="TextBox 16">
              <a:extLst>
                <a:ext uri="{FF2B5EF4-FFF2-40B4-BE49-F238E27FC236}">
                  <a16:creationId xmlns:a16="http://schemas.microsoft.com/office/drawing/2014/main" id="{24782184-A6D0-A191-CCC7-8BF2BE2E4D2B}"/>
                </a:ext>
              </a:extLst>
            </p:cNvPr>
            <p:cNvSpPr txBox="1"/>
            <p:nvPr/>
          </p:nvSpPr>
          <p:spPr>
            <a:xfrm>
              <a:off x="4713896" y="2002421"/>
              <a:ext cx="26087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Property Taxes on Business Property</a:t>
              </a:r>
            </a:p>
          </p:txBody>
        </p:sp>
        <p:sp>
          <p:nvSpPr>
            <p:cNvPr id="18" name="TextBox 17">
              <a:extLst>
                <a:ext uri="{FF2B5EF4-FFF2-40B4-BE49-F238E27FC236}">
                  <a16:creationId xmlns:a16="http://schemas.microsoft.com/office/drawing/2014/main" id="{A5E35349-3394-5E6B-0B00-91FF71E7489A}"/>
                </a:ext>
              </a:extLst>
            </p:cNvPr>
            <p:cNvSpPr txBox="1"/>
            <p:nvPr/>
          </p:nvSpPr>
          <p:spPr>
            <a:xfrm>
              <a:off x="4688607" y="2248745"/>
              <a:ext cx="28267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General Sales Taxes on Business Inputs</a:t>
              </a:r>
            </a:p>
          </p:txBody>
        </p:sp>
        <p:sp>
          <p:nvSpPr>
            <p:cNvPr id="19" name="TextBox 18">
              <a:extLst>
                <a:ext uri="{FF2B5EF4-FFF2-40B4-BE49-F238E27FC236}">
                  <a16:creationId xmlns:a16="http://schemas.microsoft.com/office/drawing/2014/main" id="{F4603E51-517A-8291-0E95-8E6DB7A76C7B}"/>
                </a:ext>
              </a:extLst>
            </p:cNvPr>
            <p:cNvSpPr txBox="1"/>
            <p:nvPr/>
          </p:nvSpPr>
          <p:spPr>
            <a:xfrm>
              <a:off x="4688607" y="2516308"/>
              <a:ext cx="28178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Business Income Taxes (CIT+GRT+PIT)</a:t>
              </a:r>
            </a:p>
          </p:txBody>
        </p:sp>
        <p:sp>
          <p:nvSpPr>
            <p:cNvPr id="21" name="TextBox 20">
              <a:extLst>
                <a:ext uri="{FF2B5EF4-FFF2-40B4-BE49-F238E27FC236}">
                  <a16:creationId xmlns:a16="http://schemas.microsoft.com/office/drawing/2014/main" id="{E808CE90-E1B6-813B-A560-37EAAA558866}"/>
                </a:ext>
              </a:extLst>
            </p:cNvPr>
            <p:cNvSpPr txBox="1"/>
            <p:nvPr/>
          </p:nvSpPr>
          <p:spPr>
            <a:xfrm>
              <a:off x="4680288" y="2777444"/>
              <a:ext cx="8855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Excise Tax</a:t>
              </a:r>
            </a:p>
          </p:txBody>
        </p:sp>
        <p:sp>
          <p:nvSpPr>
            <p:cNvPr id="22" name="TextBox 21">
              <a:extLst>
                <a:ext uri="{FF2B5EF4-FFF2-40B4-BE49-F238E27FC236}">
                  <a16:creationId xmlns:a16="http://schemas.microsoft.com/office/drawing/2014/main" id="{1E43C434-C1CE-BA67-8062-6A60958D2130}"/>
                </a:ext>
              </a:extLst>
            </p:cNvPr>
            <p:cNvSpPr txBox="1"/>
            <p:nvPr/>
          </p:nvSpPr>
          <p:spPr>
            <a:xfrm>
              <a:off x="4680288" y="3028699"/>
              <a:ext cx="18120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License and Other Taxes</a:t>
              </a:r>
            </a:p>
          </p:txBody>
        </p:sp>
        <p:sp>
          <p:nvSpPr>
            <p:cNvPr id="23" name="TextBox 22">
              <a:extLst>
                <a:ext uri="{FF2B5EF4-FFF2-40B4-BE49-F238E27FC236}">
                  <a16:creationId xmlns:a16="http://schemas.microsoft.com/office/drawing/2014/main" id="{A994E6D8-7398-2648-FBB3-FF9F9784B3E3}"/>
                </a:ext>
              </a:extLst>
            </p:cNvPr>
            <p:cNvSpPr txBox="1"/>
            <p:nvPr/>
          </p:nvSpPr>
          <p:spPr>
            <a:xfrm>
              <a:off x="4673340" y="3275260"/>
              <a:ext cx="21327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Unemployment Insurance Tax</a:t>
              </a:r>
            </a:p>
          </p:txBody>
        </p:sp>
      </p:grpSp>
      <p:graphicFrame>
        <p:nvGraphicFramePr>
          <p:cNvPr id="29" name="Chart 28">
            <a:extLst>
              <a:ext uri="{FF2B5EF4-FFF2-40B4-BE49-F238E27FC236}">
                <a16:creationId xmlns:a16="http://schemas.microsoft.com/office/drawing/2014/main" id="{4C8F8E2E-349C-AE53-3295-63D484D3AB4B}"/>
              </a:ext>
            </a:extLst>
          </p:cNvPr>
          <p:cNvGraphicFramePr>
            <a:graphicFrameLocks/>
          </p:cNvGraphicFramePr>
          <p:nvPr/>
        </p:nvGraphicFramePr>
        <p:xfrm>
          <a:off x="533635" y="1876080"/>
          <a:ext cx="3846041" cy="3844687"/>
        </p:xfrm>
        <a:graphic>
          <a:graphicData uri="http://schemas.openxmlformats.org/drawingml/2006/chart">
            <c:chart xmlns:c="http://schemas.openxmlformats.org/drawingml/2006/chart" xmlns:r="http://schemas.openxmlformats.org/officeDocument/2006/relationships" r:id="rId2"/>
          </a:graphicData>
        </a:graphic>
      </p:graphicFrame>
      <p:sp>
        <p:nvSpPr>
          <p:cNvPr id="30" name="Title 5">
            <a:extLst>
              <a:ext uri="{FF2B5EF4-FFF2-40B4-BE49-F238E27FC236}">
                <a16:creationId xmlns:a16="http://schemas.microsoft.com/office/drawing/2014/main" id="{189257B4-D4B4-0820-ECA1-76BDC9AC4CF8}"/>
              </a:ext>
            </a:extLst>
          </p:cNvPr>
          <p:cNvSpPr txBox="1">
            <a:spLocks/>
          </p:cNvSpPr>
          <p:nvPr/>
        </p:nvSpPr>
        <p:spPr>
          <a:xfrm>
            <a:off x="2075629" y="240098"/>
            <a:ext cx="9640883" cy="664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Narrow" panose="020B0606020202030204" pitchFamily="34" charset="0"/>
                <a:ea typeface="Roboto Medium" panose="02000000000000000000" pitchFamily="2" charset="0"/>
                <a:cs typeface="Calibri" panose="020F0502020204030204" pitchFamily="34" charset="0"/>
              </a:rPr>
              <a:t>FY 2024 State and Local Business Tax Burden Study</a:t>
            </a:r>
            <a:endParaRPr kumimoji="0" lang="en-US" sz="3200" b="1" i="0" u="none" strike="noStrike" kern="1200" cap="none" spc="0" normalizeH="0" baseline="0" noProof="0" dirty="0">
              <a:ln>
                <a:noFill/>
              </a:ln>
              <a:solidFill>
                <a:prstClr val="black"/>
              </a:solidFill>
              <a:effectLst/>
              <a:uLnTx/>
              <a:uFillTx/>
              <a:latin typeface="Arial Narrow" panose="020B0606020202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F5A148D4-F11E-971D-EBC8-A5F6A3F660C4}"/>
              </a:ext>
            </a:extLst>
          </p:cNvPr>
          <p:cNvSpPr txBox="1"/>
          <p:nvPr/>
        </p:nvSpPr>
        <p:spPr>
          <a:xfrm>
            <a:off x="7812326" y="1544290"/>
            <a:ext cx="3675147" cy="2369880"/>
          </a:xfrm>
          <a:prstGeom prst="rect">
            <a:avLst/>
          </a:prstGeom>
          <a:solidFill>
            <a:schemeClr val="tx1">
              <a:lumMod val="50000"/>
              <a:lumOff val="50000"/>
            </a:schemeClr>
          </a:solidFill>
          <a:ln w="28575">
            <a:solidFill>
              <a:schemeClr val="tx1"/>
            </a:solidFill>
          </a:ln>
        </p:spPr>
        <p:txBody>
          <a:bodyPr wrap="square" rtlCol="0">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How Much Do Businesses Pay?</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Businesses paid more than $1.1 trillion in U.S. state and local taxes in FY24, an increase of </a:t>
            </a:r>
            <a:r>
              <a:rPr lang="en-US" sz="1400" dirty="0">
                <a:solidFill>
                  <a:schemeClr val="bg1"/>
                </a:solidFill>
                <a:latin typeface="Arial Narrow" panose="020B0606020202030204" pitchFamily="34" charset="0"/>
                <a:cs typeface="Calibri" panose="020F0502020204030204" pitchFamily="34" charset="0"/>
              </a:rPr>
              <a:t>4</a:t>
            </a: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.7% from FY23</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State business taxes increased by </a:t>
            </a:r>
            <a:r>
              <a:rPr lang="en-US" sz="1400" dirty="0">
                <a:solidFill>
                  <a:schemeClr val="bg1"/>
                </a:solidFill>
                <a:latin typeface="Arial Narrow" panose="020B0606020202030204" pitchFamily="34" charset="0"/>
                <a:cs typeface="Calibri" panose="020F0502020204030204" pitchFamily="34" charset="0"/>
              </a:rPr>
              <a:t>4.0</a:t>
            </a: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 and local business taxes grew by </a:t>
            </a:r>
            <a:r>
              <a:rPr lang="en-US" sz="1400" dirty="0">
                <a:solidFill>
                  <a:schemeClr val="bg1"/>
                </a:solidFill>
                <a:latin typeface="Arial Narrow" panose="020B0606020202030204" pitchFamily="34" charset="0"/>
                <a:cs typeface="Calibri" panose="020F0502020204030204" pitchFamily="34" charset="0"/>
              </a:rPr>
              <a:t>5.5</a:t>
            </a: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In FY24, business tax revenue accounted for 45.8% of all state and local tax revenue</a:t>
            </a:r>
          </a:p>
        </p:txBody>
      </p:sp>
      <p:sp>
        <p:nvSpPr>
          <p:cNvPr id="32" name="TextBox 31">
            <a:extLst>
              <a:ext uri="{FF2B5EF4-FFF2-40B4-BE49-F238E27FC236}">
                <a16:creationId xmlns:a16="http://schemas.microsoft.com/office/drawing/2014/main" id="{F2A2571A-9D76-B1A7-DD49-7792DF079B01}"/>
              </a:ext>
            </a:extLst>
          </p:cNvPr>
          <p:cNvSpPr txBox="1"/>
          <p:nvPr/>
        </p:nvSpPr>
        <p:spPr>
          <a:xfrm>
            <a:off x="3696547" y="1248068"/>
            <a:ext cx="35778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rPr>
              <a:t>Composition of State and Local Business Taxes by Type, FY24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rPr>
              <a:t>United States</a:t>
            </a:r>
          </a:p>
        </p:txBody>
      </p:sp>
      <p:sp>
        <p:nvSpPr>
          <p:cNvPr id="33" name="TextBox 32">
            <a:extLst>
              <a:ext uri="{FF2B5EF4-FFF2-40B4-BE49-F238E27FC236}">
                <a16:creationId xmlns:a16="http://schemas.microsoft.com/office/drawing/2014/main" id="{896938DD-2163-64B6-8DAF-1FBE83BFAF5E}"/>
              </a:ext>
            </a:extLst>
          </p:cNvPr>
          <p:cNvSpPr txBox="1"/>
          <p:nvPr/>
        </p:nvSpPr>
        <p:spPr>
          <a:xfrm>
            <a:off x="531697" y="5996033"/>
            <a:ext cx="97460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rPr>
              <a:t>Source:  Total State and Local Business Taxes: State-by-State Estimates for FY24, prepared by Ernst &amp; Young for COST and STRI, December 2025</a:t>
            </a:r>
          </a:p>
        </p:txBody>
      </p:sp>
      <p:pic>
        <p:nvPicPr>
          <p:cNvPr id="34" name="Picture 33">
            <a:extLst>
              <a:ext uri="{FF2B5EF4-FFF2-40B4-BE49-F238E27FC236}">
                <a16:creationId xmlns:a16="http://schemas.microsoft.com/office/drawing/2014/main" id="{168724F8-9012-B59A-A381-3C75ED1913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88" y="200771"/>
            <a:ext cx="1356916" cy="1017687"/>
          </a:xfrm>
          <a:prstGeom prst="rect">
            <a:avLst/>
          </a:prstGeom>
          <a:solidFill>
            <a:srgbClr val="C00000"/>
          </a:solidFill>
        </p:spPr>
      </p:pic>
      <p:sp>
        <p:nvSpPr>
          <p:cNvPr id="35" name="TextBox 34">
            <a:extLst>
              <a:ext uri="{FF2B5EF4-FFF2-40B4-BE49-F238E27FC236}">
                <a16:creationId xmlns:a16="http://schemas.microsoft.com/office/drawing/2014/main" id="{32D63EDF-415F-D520-FD8B-0714DCCBBA9B}"/>
              </a:ext>
            </a:extLst>
          </p:cNvPr>
          <p:cNvSpPr txBox="1"/>
          <p:nvPr/>
        </p:nvSpPr>
        <p:spPr>
          <a:xfrm>
            <a:off x="531697" y="5728470"/>
            <a:ext cx="97263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Note: Business income taxes include corporate income tax (CIT), gross receipts taxes (GRT), and individual income tax on business income (PIT).</a:t>
            </a:r>
          </a:p>
        </p:txBody>
      </p:sp>
      <p:cxnSp>
        <p:nvCxnSpPr>
          <p:cNvPr id="2" name="Straight Connector 1">
            <a:extLst>
              <a:ext uri="{FF2B5EF4-FFF2-40B4-BE49-F238E27FC236}">
                <a16:creationId xmlns:a16="http://schemas.microsoft.com/office/drawing/2014/main" id="{1C74A755-FDDC-E4F1-B51B-CDD4CCCD3AA9}"/>
              </a:ext>
            </a:extLst>
          </p:cNvPr>
          <p:cNvCxnSpPr/>
          <p:nvPr/>
        </p:nvCxnSpPr>
        <p:spPr>
          <a:xfrm>
            <a:off x="1998476" y="90462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Object 11">
            <a:extLst>
              <a:ext uri="{FF2B5EF4-FFF2-40B4-BE49-F238E27FC236}">
                <a16:creationId xmlns:a16="http://schemas.microsoft.com/office/drawing/2014/main" id="{78D4899D-59D7-8C48-CE8E-D67BE2AFED39}"/>
              </a:ext>
            </a:extLst>
          </p:cNvPr>
          <p:cNvGraphicFramePr>
            <a:graphicFrameLocks noChangeAspect="1"/>
          </p:cNvGraphicFramePr>
          <p:nvPr>
            <p:extLst>
              <p:ext uri="{D42A27DB-BD31-4B8C-83A1-F6EECF244321}">
                <p14:modId xmlns:p14="http://schemas.microsoft.com/office/powerpoint/2010/main" val="3625935911"/>
              </p:ext>
            </p:extLst>
          </p:nvPr>
        </p:nvGraphicFramePr>
        <p:xfrm>
          <a:off x="9240400" y="6021288"/>
          <a:ext cx="2760256"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3" name="Object 11">
                        <a:extLst>
                          <a:ext uri="{FF2B5EF4-FFF2-40B4-BE49-F238E27FC236}">
                            <a16:creationId xmlns:a16="http://schemas.microsoft.com/office/drawing/2014/main" id="{78D4899D-59D7-8C48-CE8E-D67BE2AFED39}"/>
                          </a:ext>
                        </a:extLst>
                      </p:cNvPr>
                      <p:cNvPicPr>
                        <a:picLocks noChangeAspect="1" noChangeArrowheads="1"/>
                      </p:cNvPicPr>
                      <p:nvPr/>
                    </p:nvPicPr>
                    <p:blipFill>
                      <a:blip r:embed="rId5"/>
                      <a:srcRect/>
                      <a:stretch>
                        <a:fillRect/>
                      </a:stretch>
                    </p:blipFill>
                    <p:spPr bwMode="auto">
                      <a:xfrm>
                        <a:off x="9240400" y="6021288"/>
                        <a:ext cx="2760256"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6055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838200" y="332656"/>
            <a:ext cx="10515600" cy="1325563"/>
          </a:xfrm>
        </p:spPr>
        <p:txBody>
          <a:bodyPr/>
          <a:lstStyle/>
          <a:p>
            <a:pPr algn="ctr" eaLnBrk="1" hangingPunct="1"/>
            <a:r>
              <a:rPr lang="en-US" altLang="en-US" b="1" dirty="0">
                <a:latin typeface="Arial" panose="020B0604020202020204" pitchFamily="34" charset="0"/>
                <a:cs typeface="Arial" panose="020B0604020202020204" pitchFamily="34" charset="0"/>
              </a:rPr>
              <a:t>Unclaimed Property Scorecard</a:t>
            </a: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RUUPA</a:t>
            </a:r>
          </a:p>
          <a:p>
            <a:pPr eaLnBrk="1" hangingPunct="1"/>
            <a:r>
              <a:rPr lang="en-US" altLang="en-US" dirty="0">
                <a:latin typeface="Arial" panose="020B0604020202020204" pitchFamily="34" charset="0"/>
                <a:cs typeface="Arial" panose="020B0604020202020204" pitchFamily="34" charset="0"/>
              </a:rPr>
              <a:t>ABA Draft Model Unclaimed Property Act</a:t>
            </a:r>
          </a:p>
          <a:p>
            <a:pPr eaLnBrk="1" hangingPunct="1"/>
            <a:r>
              <a:rPr lang="en-US" altLang="en-US" dirty="0">
                <a:latin typeface="Arial" panose="020B0604020202020204" pitchFamily="34" charset="0"/>
                <a:cs typeface="Arial" panose="020B0604020202020204" pitchFamily="34" charset="0"/>
              </a:rPr>
              <a:t>Updated scorecard in 2026</a:t>
            </a:r>
          </a:p>
        </p:txBody>
      </p:sp>
      <p:graphicFrame>
        <p:nvGraphicFramePr>
          <p:cNvPr id="4" name="Object 11">
            <a:extLst>
              <a:ext uri="{FF2B5EF4-FFF2-40B4-BE49-F238E27FC236}">
                <a16:creationId xmlns:a16="http://schemas.microsoft.com/office/drawing/2014/main" id="{AB5B10A2-0392-FFFA-DD37-89F1ACFDF455}"/>
              </a:ext>
            </a:extLst>
          </p:cNvPr>
          <p:cNvGraphicFramePr>
            <a:graphicFrameLocks noChangeAspect="1"/>
          </p:cNvGraphicFramePr>
          <p:nvPr>
            <p:extLst>
              <p:ext uri="{D42A27DB-BD31-4B8C-83A1-F6EECF244321}">
                <p14:modId xmlns:p14="http://schemas.microsoft.com/office/powerpoint/2010/main" val="2705878788"/>
              </p:ext>
            </p:extLst>
          </p:nvPr>
        </p:nvGraphicFramePr>
        <p:xfrm>
          <a:off x="9552384" y="597138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AB5B10A2-0392-FFFA-DD37-89F1ACFDF455}"/>
                          </a:ext>
                        </a:extLst>
                      </p:cNvPr>
                      <p:cNvPicPr>
                        <a:picLocks noChangeAspect="1" noChangeArrowheads="1"/>
                      </p:cNvPicPr>
                      <p:nvPr/>
                    </p:nvPicPr>
                    <p:blipFill>
                      <a:blip r:embed="rId3"/>
                      <a:srcRect/>
                      <a:stretch>
                        <a:fillRect/>
                      </a:stretch>
                    </p:blipFill>
                    <p:spPr bwMode="auto">
                      <a:xfrm>
                        <a:off x="9552384" y="597138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4087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152650" y="246089"/>
            <a:ext cx="7886700" cy="925984"/>
          </a:xfrm>
        </p:spPr>
        <p:txBody>
          <a:bodyPr/>
          <a:lstStyle/>
          <a:p>
            <a:pPr algn="ctr" eaLnBrk="1" hangingPunct="1"/>
            <a:r>
              <a:rPr lang="en-US" altLang="en-US" b="1" dirty="0">
                <a:latin typeface="Arial" panose="020B0604020202020204" pitchFamily="34" charset="0"/>
                <a:cs typeface="Arial" panose="020B0604020202020204" pitchFamily="34" charset="0"/>
              </a:rPr>
              <a:t>UP Scorecard Criteria</a:t>
            </a: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551384" y="1399026"/>
            <a:ext cx="9937104" cy="4351338"/>
          </a:xfrm>
        </p:spPr>
        <p:txBody>
          <a:bodyPr/>
          <a:lstStyle/>
          <a:p>
            <a:pPr marL="0" indent="0">
              <a:spcBef>
                <a:spcPts val="400"/>
              </a:spcBef>
              <a:buNone/>
              <a:defRPr/>
            </a:pPr>
            <a:r>
              <a:rPr lang="en-US" dirty="0">
                <a:latin typeface="Arial" panose="020B0604020202020204" pitchFamily="34" charset="0"/>
                <a:cs typeface="Arial" panose="020B0604020202020204" pitchFamily="34" charset="0"/>
              </a:rPr>
              <a:t>Exemption for b</a:t>
            </a:r>
            <a:r>
              <a:rPr lang="en-US" sz="3200" dirty="0">
                <a:latin typeface="Arial" panose="020B0604020202020204" pitchFamily="34" charset="0"/>
                <a:cs typeface="Arial" panose="020B0604020202020204" pitchFamily="34" charset="0"/>
              </a:rPr>
              <a:t>usiness-to-business transactions</a:t>
            </a:r>
          </a:p>
          <a:p>
            <a:pPr eaLnBrk="1" hangingPunct="1"/>
            <a:r>
              <a:rPr lang="en-US" altLang="en-US" sz="2400" dirty="0">
                <a:latin typeface="Arial" panose="020B0604020202020204" pitchFamily="34" charset="0"/>
                <a:cs typeface="Arial" panose="020B0604020202020204" pitchFamily="34" charset="0"/>
              </a:rPr>
              <a:t>Businesses are in the best position to determine whether another business holds their property</a:t>
            </a:r>
          </a:p>
          <a:p>
            <a:pPr eaLnBrk="1" hangingPunct="1"/>
            <a:r>
              <a:rPr lang="en-US" altLang="en-US" sz="2400" dirty="0">
                <a:latin typeface="Arial" panose="020B0604020202020204" pitchFamily="34" charset="0"/>
                <a:cs typeface="Arial" panose="020B0604020202020204" pitchFamily="34" charset="0"/>
              </a:rPr>
              <a:t>Large businesses typically operate through thousands of commercial accounts</a:t>
            </a:r>
          </a:p>
          <a:p>
            <a:pPr eaLnBrk="1" hangingPunct="1"/>
            <a:r>
              <a:rPr lang="en-US" altLang="en-US" sz="2400" dirty="0">
                <a:latin typeface="Arial" panose="020B0604020202020204" pitchFamily="34" charset="0"/>
                <a:cs typeface="Arial" panose="020B0604020202020204" pitchFamily="34" charset="0"/>
              </a:rPr>
              <a:t>Credit balances frequently do not represent unclaimed property</a:t>
            </a:r>
          </a:p>
          <a:p>
            <a:pPr eaLnBrk="1" hangingPunct="1"/>
            <a:r>
              <a:rPr lang="en-US" altLang="en-US" sz="2400" dirty="0">
                <a:latin typeface="Arial" panose="020B0604020202020204" pitchFamily="34" charset="0"/>
                <a:cs typeface="Arial" panose="020B0604020202020204" pitchFamily="34" charset="0"/>
              </a:rPr>
              <a:t>If a business does not pursue a credit balance on another business’ books, it is likely that the discrepancy was already resolved or did not exist</a:t>
            </a:r>
          </a:p>
        </p:txBody>
      </p:sp>
      <p:graphicFrame>
        <p:nvGraphicFramePr>
          <p:cNvPr id="4" name="Object 11">
            <a:extLst>
              <a:ext uri="{FF2B5EF4-FFF2-40B4-BE49-F238E27FC236}">
                <a16:creationId xmlns:a16="http://schemas.microsoft.com/office/drawing/2014/main" id="{CBD3B1E6-5496-7F41-5DE4-1150B7140909}"/>
              </a:ext>
            </a:extLst>
          </p:cNvPr>
          <p:cNvGraphicFramePr>
            <a:graphicFrameLocks noChangeAspect="1"/>
          </p:cNvGraphicFramePr>
          <p:nvPr>
            <p:extLst>
              <p:ext uri="{D42A27DB-BD31-4B8C-83A1-F6EECF244321}">
                <p14:modId xmlns:p14="http://schemas.microsoft.com/office/powerpoint/2010/main" val="1901809394"/>
              </p:ext>
            </p:extLst>
          </p:nvPr>
        </p:nvGraphicFramePr>
        <p:xfrm>
          <a:off x="9487273" y="5981727"/>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CBD3B1E6-5496-7F41-5DE4-1150B7140909}"/>
                          </a:ext>
                        </a:extLst>
                      </p:cNvPr>
                      <p:cNvPicPr>
                        <a:picLocks noChangeAspect="1" noChangeArrowheads="1"/>
                      </p:cNvPicPr>
                      <p:nvPr/>
                    </p:nvPicPr>
                    <p:blipFill>
                      <a:blip r:embed="rId3"/>
                      <a:srcRect/>
                      <a:stretch>
                        <a:fillRect/>
                      </a:stretch>
                    </p:blipFill>
                    <p:spPr bwMode="auto">
                      <a:xfrm>
                        <a:off x="9487273" y="5981727"/>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67332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044638" y="279244"/>
            <a:ext cx="7886700" cy="853976"/>
          </a:xfrm>
        </p:spPr>
        <p:txBody>
          <a:bodyPr/>
          <a:lstStyle/>
          <a:p>
            <a:pPr algn="ctr" eaLnBrk="1" hangingPunct="1"/>
            <a:r>
              <a:rPr lang="en-US" altLang="en-US" b="1" dirty="0">
                <a:latin typeface="Arial" panose="020B0604020202020204" pitchFamily="34" charset="0"/>
                <a:cs typeface="Arial" panose="020B0604020202020204" pitchFamily="34" charset="0"/>
              </a:rPr>
              <a:t>UP Scorecard Criteria</a:t>
            </a: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839416" y="1373442"/>
            <a:ext cx="10297144" cy="4351338"/>
          </a:xfrm>
        </p:spPr>
        <p:txBody>
          <a:bodyPr/>
          <a:lstStyle/>
          <a:p>
            <a:pPr marL="0" indent="0">
              <a:spcBef>
                <a:spcPts val="400"/>
              </a:spcBef>
              <a:buNone/>
              <a:defRPr/>
            </a:pPr>
            <a:r>
              <a:rPr lang="en-US" dirty="0">
                <a:latin typeface="Arial" panose="020B0604020202020204" pitchFamily="34" charset="0"/>
                <a:cs typeface="Arial" panose="020B0604020202020204" pitchFamily="34" charset="0"/>
              </a:rPr>
              <a:t>Reasonable s</a:t>
            </a:r>
            <a:r>
              <a:rPr lang="en-US" sz="3200" dirty="0">
                <a:latin typeface="Arial" panose="020B0604020202020204" pitchFamily="34" charset="0"/>
                <a:cs typeface="Arial" panose="020B0604020202020204" pitchFamily="34" charset="0"/>
              </a:rPr>
              <a:t>tatute of limitations</a:t>
            </a:r>
          </a:p>
          <a:p>
            <a:pPr eaLnBrk="1" hangingPunct="1"/>
            <a:r>
              <a:rPr lang="en-US" altLang="en-US" dirty="0">
                <a:latin typeface="Arial" panose="020B0604020202020204" pitchFamily="34" charset="0"/>
                <a:cs typeface="Arial" panose="020B0604020202020204" pitchFamily="34" charset="0"/>
              </a:rPr>
              <a:t>Reporting requirements should correspond with the recordkeeping requirements of the IRC, state tax laws, and normal business practices</a:t>
            </a:r>
          </a:p>
          <a:p>
            <a:pPr eaLnBrk="1" hangingPunct="1"/>
            <a:r>
              <a:rPr lang="en-US" altLang="en-US" dirty="0">
                <a:latin typeface="Arial" panose="020B0604020202020204" pitchFamily="34" charset="0"/>
                <a:cs typeface="Arial" panose="020B0604020202020204" pitchFamily="34" charset="0"/>
              </a:rPr>
              <a:t>Some states have no statute of limitations</a:t>
            </a:r>
          </a:p>
          <a:p>
            <a:pPr eaLnBrk="1" hangingPunct="1"/>
            <a:r>
              <a:rPr lang="en-US" altLang="en-US" dirty="0">
                <a:latin typeface="Arial" panose="020B0604020202020204" pitchFamily="34" charset="0"/>
                <a:cs typeface="Arial" panose="020B0604020202020204" pitchFamily="34" charset="0"/>
              </a:rPr>
              <a:t>Beware of restricting a statute of limitations to items specifically identified in a report  - effectively no statute of limitations!</a:t>
            </a:r>
          </a:p>
        </p:txBody>
      </p:sp>
      <p:graphicFrame>
        <p:nvGraphicFramePr>
          <p:cNvPr id="4" name="Object 11">
            <a:extLst>
              <a:ext uri="{FF2B5EF4-FFF2-40B4-BE49-F238E27FC236}">
                <a16:creationId xmlns:a16="http://schemas.microsoft.com/office/drawing/2014/main" id="{C45A1967-BCD2-270E-2A74-CC5D278AF32F}"/>
              </a:ext>
            </a:extLst>
          </p:cNvPr>
          <p:cNvGraphicFramePr>
            <a:graphicFrameLocks noChangeAspect="1"/>
          </p:cNvGraphicFramePr>
          <p:nvPr>
            <p:extLst>
              <p:ext uri="{D42A27DB-BD31-4B8C-83A1-F6EECF244321}">
                <p14:modId xmlns:p14="http://schemas.microsoft.com/office/powerpoint/2010/main" val="1397587447"/>
              </p:ext>
            </p:extLst>
          </p:nvPr>
        </p:nvGraphicFramePr>
        <p:xfrm>
          <a:off x="9624392" y="600153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C45A1967-BCD2-270E-2A74-CC5D278AF32F}"/>
                          </a:ext>
                        </a:extLst>
                      </p:cNvPr>
                      <p:cNvPicPr>
                        <a:picLocks noChangeAspect="1" noChangeArrowheads="1"/>
                      </p:cNvPicPr>
                      <p:nvPr/>
                    </p:nvPicPr>
                    <p:blipFill>
                      <a:blip r:embed="rId3"/>
                      <a:srcRect/>
                      <a:stretch>
                        <a:fillRect/>
                      </a:stretch>
                    </p:blipFill>
                    <p:spPr bwMode="auto">
                      <a:xfrm>
                        <a:off x="9624392" y="600153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80075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2152650" y="332656"/>
            <a:ext cx="7886700" cy="903635"/>
          </a:xfrm>
        </p:spPr>
        <p:txBody>
          <a:bodyPr/>
          <a:lstStyle/>
          <a:p>
            <a:pPr algn="ctr" eaLnBrk="1" hangingPunct="1"/>
            <a:r>
              <a:rPr lang="en-US" altLang="en-US" b="1" dirty="0">
                <a:latin typeface="Arial" panose="020B0604020202020204" pitchFamily="34" charset="0"/>
                <a:cs typeface="Arial" panose="020B0604020202020204" pitchFamily="34" charset="0"/>
              </a:rPr>
              <a:t>UP Scorecard Criteria</a:t>
            </a: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479376" y="1556792"/>
            <a:ext cx="10081120" cy="4351338"/>
          </a:xfrm>
        </p:spPr>
        <p:txBody>
          <a:bodyPr/>
          <a:lstStyle/>
          <a:p>
            <a:pPr marL="0" indent="0">
              <a:spcBef>
                <a:spcPts val="400"/>
              </a:spcBef>
              <a:buNone/>
              <a:defRPr/>
            </a:pPr>
            <a:r>
              <a:rPr lang="en-US" dirty="0">
                <a:latin typeface="Arial" panose="020B0604020202020204" pitchFamily="34" charset="0"/>
                <a:cs typeface="Arial" panose="020B0604020202020204" pitchFamily="34" charset="0"/>
              </a:rPr>
              <a:t>Independent administrative appeals process for holders</a:t>
            </a:r>
            <a:endParaRPr lang="en-US" sz="3200"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Independent tribunal</a:t>
            </a:r>
          </a:p>
          <a:p>
            <a:pPr eaLnBrk="1" hangingPunct="1"/>
            <a:r>
              <a:rPr lang="en-US" altLang="en-US" dirty="0">
                <a:latin typeface="Arial" panose="020B0604020202020204" pitchFamily="34" charset="0"/>
                <a:cs typeface="Arial" panose="020B0604020202020204" pitchFamily="34" charset="0"/>
              </a:rPr>
              <a:t>Administrative appeals</a:t>
            </a:r>
          </a:p>
          <a:p>
            <a:pPr marL="0" indent="0">
              <a:spcBef>
                <a:spcPts val="400"/>
              </a:spcBef>
              <a:buNone/>
              <a:defRPr/>
            </a:pPr>
            <a:endParaRPr lang="en-US" sz="3200" dirty="0">
              <a:latin typeface="Arial" panose="020B0604020202020204" pitchFamily="34" charset="0"/>
              <a:cs typeface="Arial" panose="020B0604020202020204" pitchFamily="34" charset="0"/>
            </a:endParaRPr>
          </a:p>
          <a:p>
            <a:pPr marL="0" indent="0">
              <a:spcBef>
                <a:spcPts val="400"/>
              </a:spcBef>
              <a:buNone/>
              <a:defRPr/>
            </a:pPr>
            <a:r>
              <a:rPr lang="en-US" sz="3200" dirty="0">
                <a:latin typeface="Arial" panose="020B0604020202020204" pitchFamily="34" charset="0"/>
                <a:cs typeface="Arial" panose="020B0604020202020204" pitchFamily="34" charset="0"/>
              </a:rPr>
              <a:t>Use of </a:t>
            </a:r>
            <a:r>
              <a:rPr lang="en-US" dirty="0">
                <a:latin typeface="Arial" panose="020B0604020202020204" pitchFamily="34" charset="0"/>
                <a:cs typeface="Arial" panose="020B0604020202020204" pitchFamily="34" charset="0"/>
              </a:rPr>
              <a:t>contingent-fee auditors</a:t>
            </a:r>
            <a:endParaRPr lang="en-US" sz="3200"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Encourages auditors to be overly aggressive, interpret laws to their own advantage, cherry pick audit targets, and ignore holder errors resulting in lower assessments</a:t>
            </a:r>
          </a:p>
          <a:p>
            <a:pPr eaLnBrk="1" hangingPunct="1"/>
            <a:endParaRPr lang="en-US" altLang="en-US" dirty="0"/>
          </a:p>
        </p:txBody>
      </p:sp>
      <p:graphicFrame>
        <p:nvGraphicFramePr>
          <p:cNvPr id="4" name="Object 11">
            <a:extLst>
              <a:ext uri="{FF2B5EF4-FFF2-40B4-BE49-F238E27FC236}">
                <a16:creationId xmlns:a16="http://schemas.microsoft.com/office/drawing/2014/main" id="{C6CA1EA9-8FE5-610A-EFA0-844728DEB0E2}"/>
              </a:ext>
            </a:extLst>
          </p:cNvPr>
          <p:cNvGraphicFramePr>
            <a:graphicFrameLocks noChangeAspect="1"/>
          </p:cNvGraphicFramePr>
          <p:nvPr>
            <p:extLst>
              <p:ext uri="{D42A27DB-BD31-4B8C-83A1-F6EECF244321}">
                <p14:modId xmlns:p14="http://schemas.microsoft.com/office/powerpoint/2010/main" val="1217316541"/>
              </p:ext>
            </p:extLst>
          </p:nvPr>
        </p:nvGraphicFramePr>
        <p:xfrm>
          <a:off x="9517294" y="5979293"/>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C6CA1EA9-8FE5-610A-EFA0-844728DEB0E2}"/>
                          </a:ext>
                        </a:extLst>
                      </p:cNvPr>
                      <p:cNvPicPr>
                        <a:picLocks noChangeAspect="1" noChangeArrowheads="1"/>
                      </p:cNvPicPr>
                      <p:nvPr/>
                    </p:nvPicPr>
                    <p:blipFill>
                      <a:blip r:embed="rId3"/>
                      <a:srcRect/>
                      <a:stretch>
                        <a:fillRect/>
                      </a:stretch>
                    </p:blipFill>
                    <p:spPr bwMode="auto">
                      <a:xfrm>
                        <a:off x="9517294" y="5979293"/>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2663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838200" y="191724"/>
            <a:ext cx="10515600" cy="1325563"/>
          </a:xfrm>
        </p:spPr>
        <p:txBody>
          <a:bodyPr/>
          <a:lstStyle/>
          <a:p>
            <a:pPr algn="ctr" eaLnBrk="1" hangingPunct="1"/>
            <a:r>
              <a:rPr lang="en-US" altLang="en-US" b="1" dirty="0">
                <a:latin typeface="Arial" panose="020B0604020202020204" pitchFamily="34" charset="0"/>
                <a:cs typeface="Arial" panose="020B0604020202020204" pitchFamily="34" charset="0"/>
              </a:rPr>
              <a:t>UP Scorecard Criteria</a:t>
            </a:r>
          </a:p>
        </p:txBody>
      </p:sp>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838200" y="1484785"/>
            <a:ext cx="10515600" cy="4032447"/>
          </a:xfrm>
        </p:spPr>
        <p:txBody>
          <a:bodyPr>
            <a:normAutofit fontScale="92500" lnSpcReduction="10000"/>
          </a:bodyPr>
          <a:lstStyle/>
          <a:p>
            <a:pPr marL="0" indent="0">
              <a:spcBef>
                <a:spcPts val="400"/>
              </a:spcBef>
              <a:buNone/>
              <a:defRPr/>
            </a:pPr>
            <a:r>
              <a:rPr lang="en-US" sz="3200" dirty="0">
                <a:latin typeface="Arial" panose="020B0604020202020204" pitchFamily="34" charset="0"/>
                <a:cs typeface="Arial" panose="020B0604020202020204" pitchFamily="34" charset="0"/>
              </a:rPr>
              <a:t>Exemption of gift cards</a:t>
            </a:r>
          </a:p>
          <a:p>
            <a:pPr eaLnBrk="1" hangingPunct="1"/>
            <a:r>
              <a:rPr lang="en-US" altLang="en-US" dirty="0">
                <a:latin typeface="Arial" panose="020B0604020202020204" pitchFamily="34" charset="0"/>
                <a:cs typeface="Arial" panose="020B0604020202020204" pitchFamily="34" charset="0"/>
              </a:rPr>
              <a:t>Role of expiration dates – if none, holder is perpetually on the hook</a:t>
            </a:r>
          </a:p>
          <a:p>
            <a:pPr eaLnBrk="1" hangingPunct="1"/>
            <a:r>
              <a:rPr lang="en-US" altLang="en-US" dirty="0">
                <a:latin typeface="Arial" panose="020B0604020202020204" pitchFamily="34" charset="0"/>
                <a:cs typeface="Arial" panose="020B0604020202020204" pitchFamily="34" charset="0"/>
              </a:rPr>
              <a:t>Purchaser likely not the ultimate owner</a:t>
            </a:r>
          </a:p>
          <a:p>
            <a:pPr eaLnBrk="1" hangingPunct="1"/>
            <a:r>
              <a:rPr lang="en-US" altLang="en-US" dirty="0">
                <a:latin typeface="Arial" panose="020B0604020202020204" pitchFamily="34" charset="0"/>
                <a:cs typeface="Arial" panose="020B0604020202020204" pitchFamily="34" charset="0"/>
              </a:rPr>
              <a:t>Gift cards are typically redeemable for merchandise only – states should only acquire the rights of the owner</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Reasonable penalties for noncompliance</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Reasonable interest</a:t>
            </a:r>
          </a:p>
          <a:p>
            <a:pPr marL="0" indent="0">
              <a:buNone/>
            </a:pPr>
            <a:endParaRPr lang="en-US" sz="2800" dirty="0"/>
          </a:p>
          <a:p>
            <a:pPr eaLnBrk="1" hangingPunct="1"/>
            <a:endParaRPr lang="en-US" altLang="en-US" dirty="0"/>
          </a:p>
          <a:p>
            <a:pPr eaLnBrk="1" hangingPunct="1"/>
            <a:endParaRPr lang="en-US" altLang="en-US" dirty="0"/>
          </a:p>
        </p:txBody>
      </p:sp>
      <p:graphicFrame>
        <p:nvGraphicFramePr>
          <p:cNvPr id="4" name="Object 11">
            <a:extLst>
              <a:ext uri="{FF2B5EF4-FFF2-40B4-BE49-F238E27FC236}">
                <a16:creationId xmlns:a16="http://schemas.microsoft.com/office/drawing/2014/main" id="{8B678A8A-F4F1-BE19-F907-16B0483DD1DF}"/>
              </a:ext>
            </a:extLst>
          </p:cNvPr>
          <p:cNvGraphicFramePr>
            <a:graphicFrameLocks noChangeAspect="1"/>
          </p:cNvGraphicFramePr>
          <p:nvPr>
            <p:extLst>
              <p:ext uri="{D42A27DB-BD31-4B8C-83A1-F6EECF244321}">
                <p14:modId xmlns:p14="http://schemas.microsoft.com/office/powerpoint/2010/main" val="1864116474"/>
              </p:ext>
            </p:extLst>
          </p:nvPr>
        </p:nvGraphicFramePr>
        <p:xfrm>
          <a:off x="9552384" y="5985240"/>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4" name="Object 11">
                        <a:extLst>
                          <a:ext uri="{FF2B5EF4-FFF2-40B4-BE49-F238E27FC236}">
                            <a16:creationId xmlns:a16="http://schemas.microsoft.com/office/drawing/2014/main" id="{8B678A8A-F4F1-BE19-F907-16B0483DD1DF}"/>
                          </a:ext>
                        </a:extLst>
                      </p:cNvPr>
                      <p:cNvPicPr>
                        <a:picLocks noChangeAspect="1" noChangeArrowheads="1"/>
                      </p:cNvPicPr>
                      <p:nvPr/>
                    </p:nvPicPr>
                    <p:blipFill>
                      <a:blip r:embed="rId3"/>
                      <a:srcRect/>
                      <a:stretch>
                        <a:fillRect/>
                      </a:stretch>
                    </p:blipFill>
                    <p:spPr bwMode="auto">
                      <a:xfrm>
                        <a:off x="9552384" y="5985240"/>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78499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2683CB8-C0F2-46CC-9372-FE5CB0AA9B4B}"/>
              </a:ext>
            </a:extLst>
          </p:cNvPr>
          <p:cNvSpPr>
            <a:spLocks noGrp="1" noChangeArrowheads="1"/>
          </p:cNvSpPr>
          <p:nvPr>
            <p:ph idx="1"/>
          </p:nvPr>
        </p:nvSpPr>
        <p:spPr>
          <a:xfrm>
            <a:off x="838200" y="3082162"/>
            <a:ext cx="10515600" cy="693676"/>
          </a:xfrm>
        </p:spPr>
        <p:txBody>
          <a:bodyPr/>
          <a:lstStyle/>
          <a:p>
            <a:pPr marL="0" indent="0" algn="ctr">
              <a:buNone/>
            </a:pPr>
            <a:r>
              <a:rPr lang="en-US" altLang="en-US" sz="4000" b="1" dirty="0">
                <a:latin typeface="Arial" panose="020B0604020202020204" pitchFamily="34" charset="0"/>
                <a:cs typeface="Arial" panose="020B0604020202020204" pitchFamily="34" charset="0"/>
              </a:rPr>
              <a:t>Other Legislative Improvement Efforts</a:t>
            </a:r>
          </a:p>
        </p:txBody>
      </p:sp>
      <p:graphicFrame>
        <p:nvGraphicFramePr>
          <p:cNvPr id="2" name="Object 11">
            <a:extLst>
              <a:ext uri="{FF2B5EF4-FFF2-40B4-BE49-F238E27FC236}">
                <a16:creationId xmlns:a16="http://schemas.microsoft.com/office/drawing/2014/main" id="{4DB16B83-E116-E644-0E23-460E53AD4313}"/>
              </a:ext>
            </a:extLst>
          </p:cNvPr>
          <p:cNvGraphicFramePr>
            <a:graphicFrameLocks noChangeAspect="1"/>
          </p:cNvGraphicFramePr>
          <p:nvPr>
            <p:extLst>
              <p:ext uri="{D42A27DB-BD31-4B8C-83A1-F6EECF244321}">
                <p14:modId xmlns:p14="http://schemas.microsoft.com/office/powerpoint/2010/main" val="1568143923"/>
              </p:ext>
            </p:extLst>
          </p:nvPr>
        </p:nvGraphicFramePr>
        <p:xfrm>
          <a:off x="9687000" y="6024282"/>
          <a:ext cx="2460104" cy="681036"/>
        </p:xfrm>
        <a:graphic>
          <a:graphicData uri="http://schemas.openxmlformats.org/presentationml/2006/ole">
            <mc:AlternateContent xmlns:mc="http://schemas.openxmlformats.org/markup-compatibility/2006">
              <mc:Choice xmlns:v="urn:schemas-microsoft-com:vml" Requires="v">
                <p:oleObj name="Bitmap Image" r:id="rId2" imgW="1143000" imgH="343080" progId="Paint.Picture">
                  <p:embed/>
                </p:oleObj>
              </mc:Choice>
              <mc:Fallback>
                <p:oleObj name="Bitmap Image" r:id="rId2" imgW="1143000" imgH="343080" progId="Paint.Picture">
                  <p:embed/>
                  <p:pic>
                    <p:nvPicPr>
                      <p:cNvPr id="2" name="Object 11">
                        <a:extLst>
                          <a:ext uri="{FF2B5EF4-FFF2-40B4-BE49-F238E27FC236}">
                            <a16:creationId xmlns:a16="http://schemas.microsoft.com/office/drawing/2014/main" id="{4DB16B83-E116-E644-0E23-460E53AD4313}"/>
                          </a:ext>
                        </a:extLst>
                      </p:cNvPr>
                      <p:cNvPicPr>
                        <a:picLocks noChangeAspect="1" noChangeArrowheads="1"/>
                      </p:cNvPicPr>
                      <p:nvPr/>
                    </p:nvPicPr>
                    <p:blipFill>
                      <a:blip r:embed="rId3"/>
                      <a:srcRect/>
                      <a:stretch>
                        <a:fillRect/>
                      </a:stretch>
                    </p:blipFill>
                    <p:spPr bwMode="auto">
                      <a:xfrm>
                        <a:off x="9687000" y="6024282"/>
                        <a:ext cx="2460104"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48200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CE408A-1D8B-46B5-9B24-0DC904556FBF}"/>
              </a:ext>
            </a:extLst>
          </p:cNvPr>
          <p:cNvSpPr txBox="1">
            <a:spLocks noGrp="1"/>
          </p:cNvSpPr>
          <p:nvPr>
            <p:ph type="title"/>
          </p:nvPr>
        </p:nvSpPr>
        <p:spPr>
          <a:xfrm>
            <a:off x="1761776" y="62222"/>
            <a:ext cx="8730716" cy="8679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COST’s Proactive Legislative Issues and Model Legislation</a:t>
            </a:r>
            <a:endParaRPr lang="en-US"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ED3AECB-D39E-7AB5-E9B2-EC3C9DAEEAD1}"/>
              </a:ext>
            </a:extLst>
          </p:cNvPr>
          <p:cNvPicPr>
            <a:picLocks noChangeAspect="1"/>
          </p:cNvPicPr>
          <p:nvPr/>
        </p:nvPicPr>
        <p:blipFill rotWithShape="1">
          <a:blip r:embed="rId2"/>
          <a:srcRect l="66017" t="13979" r="17344" b="5448"/>
          <a:stretch/>
        </p:blipFill>
        <p:spPr>
          <a:xfrm>
            <a:off x="853472" y="980729"/>
            <a:ext cx="4954496" cy="5724040"/>
          </a:xfrm>
          <a:prstGeom prst="rect">
            <a:avLst/>
          </a:prstGeom>
        </p:spPr>
      </p:pic>
      <p:sp>
        <p:nvSpPr>
          <p:cNvPr id="6" name="TextBox 5">
            <a:extLst>
              <a:ext uri="{FF2B5EF4-FFF2-40B4-BE49-F238E27FC236}">
                <a16:creationId xmlns:a16="http://schemas.microsoft.com/office/drawing/2014/main" id="{5B50F8A8-2337-E52B-73D0-AEEE90DA37FB}"/>
              </a:ext>
            </a:extLst>
          </p:cNvPr>
          <p:cNvSpPr txBox="1"/>
          <p:nvPr/>
        </p:nvSpPr>
        <p:spPr>
          <a:xfrm>
            <a:off x="5807968" y="980729"/>
            <a:ext cx="5544616" cy="5016758"/>
          </a:xfrm>
          <a:prstGeom prst="rect">
            <a:avLst/>
          </a:prstGeom>
          <a:noFill/>
        </p:spPr>
        <p:txBody>
          <a:bodyPr wrap="square">
            <a:spAutoFit/>
          </a:bodyPr>
          <a:lstStyle/>
          <a:p>
            <a:pPr lvl="1" indent="-274320">
              <a:buFont typeface="Courier New" panose="02070309020205020404" pitchFamily="49" charset="0"/>
              <a:buChar char="o"/>
            </a:pPr>
            <a:r>
              <a:rPr lang="en-US" sz="2000" dirty="0"/>
              <a:t>One Month Extension Beyond the Federal Extended Due Date for Filing Corporate Income Tax Returns</a:t>
            </a:r>
          </a:p>
          <a:p>
            <a:pPr lvl="1" indent="-274320">
              <a:buFont typeface="Courier New" panose="02070309020205020404" pitchFamily="49" charset="0"/>
              <a:buChar char="o"/>
            </a:pPr>
            <a:endParaRPr lang="en-US" sz="2000" dirty="0"/>
          </a:p>
          <a:p>
            <a:pPr lvl="1" indent="-274320">
              <a:buFont typeface="Courier New" panose="02070309020205020404" pitchFamily="49" charset="0"/>
              <a:buChar char="o"/>
            </a:pPr>
            <a:r>
              <a:rPr lang="en-US" sz="2000" dirty="0"/>
              <a:t>30-Day Safe Harbor for Nonresident Traveling Employees</a:t>
            </a:r>
          </a:p>
          <a:p>
            <a:pPr lvl="1" indent="-274320">
              <a:buFont typeface="Courier New" panose="02070309020205020404" pitchFamily="49" charset="0"/>
              <a:buChar char="o"/>
            </a:pPr>
            <a:endParaRPr lang="en-US" sz="2000" dirty="0"/>
          </a:p>
          <a:p>
            <a:pPr lvl="1" indent="-274320">
              <a:buFont typeface="Courier New" panose="02070309020205020404" pitchFamily="49" charset="0"/>
              <a:buChar char="o"/>
            </a:pPr>
            <a:r>
              <a:rPr lang="en-US" sz="2000" dirty="0"/>
              <a:t>Reporting of Federal Adjustments (RAR)</a:t>
            </a:r>
          </a:p>
          <a:p>
            <a:pPr lvl="1" indent="-274320">
              <a:buFont typeface="Courier New" panose="02070309020205020404" pitchFamily="49" charset="0"/>
              <a:buChar char="o"/>
            </a:pPr>
            <a:endParaRPr lang="en-US" sz="2000" dirty="0"/>
          </a:p>
          <a:p>
            <a:pPr lvl="1" indent="-274320">
              <a:buFont typeface="Courier New" panose="02070309020205020404" pitchFamily="49" charset="0"/>
              <a:buChar char="o"/>
            </a:pPr>
            <a:r>
              <a:rPr lang="en-US" sz="2000" dirty="0"/>
              <a:t>SSUTA </a:t>
            </a:r>
          </a:p>
          <a:p>
            <a:pPr lvl="1" indent="-274320">
              <a:buFont typeface="Courier New" panose="02070309020205020404" pitchFamily="49" charset="0"/>
              <a:buChar char="o"/>
            </a:pPr>
            <a:endParaRPr lang="en-US" sz="2000" dirty="0"/>
          </a:p>
          <a:p>
            <a:pPr lvl="1" indent="-274320">
              <a:buFont typeface="Courier New" panose="02070309020205020404" pitchFamily="49" charset="0"/>
              <a:buChar char="o"/>
            </a:pPr>
            <a:r>
              <a:rPr lang="en-US" sz="2000" dirty="0"/>
              <a:t>Centrally administer local taxes and fees, such as lodging/accommodation taxes, and improve local (and state as necessary) e-filing and electronic payment processes.</a:t>
            </a:r>
          </a:p>
          <a:p>
            <a:pPr marL="914400" lvl="1" indent="-457200">
              <a:buFont typeface="Courier New" panose="02070309020205020404" pitchFamily="49" charset="0"/>
              <a:buChar char="o"/>
            </a:pPr>
            <a:endParaRPr lang="en-US" sz="2000" dirty="0">
              <a:latin typeface="Calibri" panose="020F0502020204030204" pitchFamily="34" charset="0"/>
              <a:cs typeface="Calibri" panose="020F0502020204030204" pitchFamily="34" charset="0"/>
            </a:endParaRPr>
          </a:p>
        </p:txBody>
      </p:sp>
      <p:graphicFrame>
        <p:nvGraphicFramePr>
          <p:cNvPr id="10" name="Object 11">
            <a:extLst>
              <a:ext uri="{FF2B5EF4-FFF2-40B4-BE49-F238E27FC236}">
                <a16:creationId xmlns:a16="http://schemas.microsoft.com/office/drawing/2014/main" id="{9F14657E-9482-6DA8-1D47-329D1D9704DC}"/>
              </a:ext>
            </a:extLst>
          </p:cNvPr>
          <p:cNvGraphicFramePr>
            <a:graphicFrameLocks noChangeAspect="1"/>
          </p:cNvGraphicFramePr>
          <p:nvPr>
            <p:extLst>
              <p:ext uri="{D42A27DB-BD31-4B8C-83A1-F6EECF244321}">
                <p14:modId xmlns:p14="http://schemas.microsoft.com/office/powerpoint/2010/main" val="67792974"/>
              </p:ext>
            </p:extLst>
          </p:nvPr>
        </p:nvGraphicFramePr>
        <p:xfrm>
          <a:off x="9794930" y="6137252"/>
          <a:ext cx="2373000" cy="656923"/>
        </p:xfrm>
        <a:graphic>
          <a:graphicData uri="http://schemas.openxmlformats.org/presentationml/2006/ole">
            <mc:AlternateContent xmlns:mc="http://schemas.openxmlformats.org/markup-compatibility/2006">
              <mc:Choice xmlns:v="urn:schemas-microsoft-com:vml" Requires="v">
                <p:oleObj name="Bitmap Image" r:id="rId3" imgW="1143000" imgH="343080" progId="Paint.Picture">
                  <p:embed/>
                </p:oleObj>
              </mc:Choice>
              <mc:Fallback>
                <p:oleObj name="Bitmap Image" r:id="rId3" imgW="1143000" imgH="343080" progId="Paint.Picture">
                  <p:embed/>
                  <p:pic>
                    <p:nvPicPr>
                      <p:cNvPr id="10" name="Object 11">
                        <a:extLst>
                          <a:ext uri="{FF2B5EF4-FFF2-40B4-BE49-F238E27FC236}">
                            <a16:creationId xmlns:a16="http://schemas.microsoft.com/office/drawing/2014/main" id="{9F14657E-9482-6DA8-1D47-329D1D9704DC}"/>
                          </a:ext>
                        </a:extLst>
                      </p:cNvPr>
                      <p:cNvPicPr>
                        <a:picLocks noChangeAspect="1" noChangeArrowheads="1"/>
                      </p:cNvPicPr>
                      <p:nvPr/>
                    </p:nvPicPr>
                    <p:blipFill>
                      <a:blip r:embed="rId4"/>
                      <a:srcRect/>
                      <a:stretch>
                        <a:fillRect/>
                      </a:stretch>
                    </p:blipFill>
                    <p:spPr bwMode="auto">
                      <a:xfrm>
                        <a:off x="9794930" y="6137252"/>
                        <a:ext cx="2373000" cy="65692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75745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489D852-C361-4A66-9665-C622DC9E8EFB}"/>
              </a:ext>
            </a:extLst>
          </p:cNvPr>
          <p:cNvSpPr>
            <a:spLocks noGrp="1" noChangeArrowheads="1"/>
          </p:cNvSpPr>
          <p:nvPr>
            <p:ph type="title"/>
          </p:nvPr>
        </p:nvSpPr>
        <p:spPr>
          <a:xfrm>
            <a:off x="838200" y="390196"/>
            <a:ext cx="10515600" cy="1325563"/>
          </a:xfrm>
        </p:spPr>
        <p:txBody>
          <a:bodyPr/>
          <a:lstStyle/>
          <a:p>
            <a:pPr algn="ctr" eaLnBrk="1" hangingPunct="1"/>
            <a:r>
              <a:rPr lang="en-US" altLang="en-US" b="1" dirty="0">
                <a:latin typeface="Arial" panose="020B0604020202020204" pitchFamily="34" charset="0"/>
                <a:cs typeface="Arial" panose="020B0604020202020204" pitchFamily="34" charset="0"/>
              </a:rPr>
              <a:t>Questions and Answers?</a:t>
            </a:r>
            <a:endParaRPr lang="en-US" altLang="en-US"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2846AEF-930A-4B2F-8257-BB538FA2F706}"/>
              </a:ext>
            </a:extLst>
          </p:cNvPr>
          <p:cNvSpPr>
            <a:spLocks noGrp="1" noChangeArrowheads="1"/>
          </p:cNvSpPr>
          <p:nvPr>
            <p:ph idx="1"/>
          </p:nvPr>
        </p:nvSpPr>
        <p:spPr>
          <a:xfrm>
            <a:off x="2152650" y="1799220"/>
            <a:ext cx="7886700" cy="3259559"/>
          </a:xfrm>
        </p:spPr>
        <p:txBody>
          <a:bodyPr/>
          <a:lstStyle/>
          <a:p>
            <a:pPr marL="0" indent="0" algn="ctr">
              <a:buNone/>
            </a:pPr>
            <a:endParaRPr lang="en-US" altLang="en-US" sz="1400" b="1" u="sng" dirty="0"/>
          </a:p>
          <a:p>
            <a:pPr marL="0" indent="0" algn="ctr">
              <a:buNone/>
            </a:pPr>
            <a:endParaRPr lang="en-US" altLang="en-US" sz="1100" b="1" i="1" u="sng" dirty="0">
              <a:hlinkClick r:id="rId2"/>
            </a:endParaRPr>
          </a:p>
          <a:p>
            <a:pPr marL="0" indent="0" algn="ctr">
              <a:spcBef>
                <a:spcPts val="600"/>
              </a:spcBef>
              <a:spcAft>
                <a:spcPts val="600"/>
              </a:spcAft>
              <a:buNone/>
            </a:pPr>
            <a:endParaRPr lang="en-US" altLang="en-US" sz="3000" b="1" i="1" u="sng" dirty="0"/>
          </a:p>
          <a:p>
            <a:pPr marL="0" indent="0" algn="ctr">
              <a:spcBef>
                <a:spcPts val="600"/>
              </a:spcBef>
              <a:spcAft>
                <a:spcPts val="600"/>
              </a:spcAft>
              <a:buNone/>
            </a:pPr>
            <a:r>
              <a:rPr lang="en-US" altLang="en-US" sz="3000" b="1" i="1" dirty="0"/>
              <a:t>Mark Holmes: </a:t>
            </a:r>
            <a:r>
              <a:rPr lang="en-US" altLang="en-US" sz="3000" b="1" i="1" dirty="0">
                <a:hlinkClick r:id="rId3"/>
              </a:rPr>
              <a:t>mholmes@cost.org</a:t>
            </a:r>
            <a:endParaRPr lang="en-US" altLang="en-US" sz="3000" b="1" i="1" dirty="0"/>
          </a:p>
          <a:p>
            <a:pPr marL="0" indent="0" algn="ctr">
              <a:spcBef>
                <a:spcPts val="600"/>
              </a:spcBef>
              <a:spcAft>
                <a:spcPts val="600"/>
              </a:spcAft>
              <a:buNone/>
            </a:pPr>
            <a:r>
              <a:rPr lang="en-US" altLang="en-US" sz="3000" b="1" i="1" u="sng" dirty="0">
                <a:hlinkClick r:id="rId4"/>
              </a:rPr>
              <a:t>www.cost.org</a:t>
            </a:r>
            <a:endParaRPr lang="en-US" altLang="en-US" sz="3000" b="1" i="1" u="sng" dirty="0"/>
          </a:p>
          <a:p>
            <a:pPr marL="0" indent="0" algn="ctr">
              <a:spcBef>
                <a:spcPts val="600"/>
              </a:spcBef>
              <a:spcAft>
                <a:spcPts val="600"/>
              </a:spcAft>
              <a:buNone/>
            </a:pPr>
            <a:endParaRPr lang="en-US" altLang="en-US" sz="2000" b="1" i="1" u="sng" dirty="0"/>
          </a:p>
          <a:p>
            <a:pPr marL="0" indent="0" algn="ctr">
              <a:buNone/>
            </a:pPr>
            <a:endParaRPr lang="en-US" altLang="en-US" sz="2000" b="1" i="1" u="sng" dirty="0"/>
          </a:p>
          <a:p>
            <a:pPr marL="0" indent="0" algn="ctr">
              <a:buNone/>
            </a:pPr>
            <a:endParaRPr lang="en-US" altLang="en-US" sz="3200" b="1" i="1" u="sng" dirty="0"/>
          </a:p>
        </p:txBody>
      </p:sp>
      <p:graphicFrame>
        <p:nvGraphicFramePr>
          <p:cNvPr id="7" name="Object 11">
            <a:extLst>
              <a:ext uri="{FF2B5EF4-FFF2-40B4-BE49-F238E27FC236}">
                <a16:creationId xmlns:a16="http://schemas.microsoft.com/office/drawing/2014/main" id="{5FF0AB5D-C61C-A1C3-AE98-CFB3828BB337}"/>
              </a:ext>
            </a:extLst>
          </p:cNvPr>
          <p:cNvGraphicFramePr>
            <a:graphicFrameLocks noChangeAspect="1"/>
          </p:cNvGraphicFramePr>
          <p:nvPr>
            <p:extLst>
              <p:ext uri="{D42A27DB-BD31-4B8C-83A1-F6EECF244321}">
                <p14:modId xmlns:p14="http://schemas.microsoft.com/office/powerpoint/2010/main" val="1907598041"/>
              </p:ext>
            </p:extLst>
          </p:nvPr>
        </p:nvGraphicFramePr>
        <p:xfrm>
          <a:off x="7824193" y="5857833"/>
          <a:ext cx="2677925" cy="741336"/>
        </p:xfrm>
        <a:graphic>
          <a:graphicData uri="http://schemas.openxmlformats.org/presentationml/2006/ole">
            <mc:AlternateContent xmlns:mc="http://schemas.openxmlformats.org/markup-compatibility/2006">
              <mc:Choice xmlns:v="urn:schemas-microsoft-com:vml" Requires="v">
                <p:oleObj name="Bitmap Image" r:id="rId5" imgW="1143000" imgH="343080" progId="Paint.Picture">
                  <p:embed/>
                </p:oleObj>
              </mc:Choice>
              <mc:Fallback>
                <p:oleObj name="Bitmap Image" r:id="rId5" imgW="1143000" imgH="343080" progId="Paint.Picture">
                  <p:embed/>
                  <p:pic>
                    <p:nvPicPr>
                      <p:cNvPr id="7" name="Object 11">
                        <a:extLst>
                          <a:ext uri="{FF2B5EF4-FFF2-40B4-BE49-F238E27FC236}">
                            <a16:creationId xmlns:a16="http://schemas.microsoft.com/office/drawing/2014/main" id="{5FF0AB5D-C61C-A1C3-AE98-CFB3828BB337}"/>
                          </a:ext>
                        </a:extLst>
                      </p:cNvPr>
                      <p:cNvPicPr>
                        <a:picLocks noChangeAspect="1" noChangeArrowheads="1"/>
                      </p:cNvPicPr>
                      <p:nvPr/>
                    </p:nvPicPr>
                    <p:blipFill>
                      <a:blip r:embed="rId6"/>
                      <a:srcRect/>
                      <a:stretch>
                        <a:fillRect/>
                      </a:stretch>
                    </p:blipFill>
                    <p:spPr bwMode="auto">
                      <a:xfrm>
                        <a:off x="7824193" y="5857833"/>
                        <a:ext cx="2677925" cy="7413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5561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3528-5CC0-716A-6361-AE9BA22A5A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FC51F8-ECE7-5AFB-8845-954179364B7E}"/>
              </a:ext>
            </a:extLst>
          </p:cNvPr>
          <p:cNvSpPr>
            <a:spLocks noGrp="1"/>
          </p:cNvSpPr>
          <p:nvPr>
            <p:ph type="sldNum" sz="quarter" idx="12"/>
          </p:nvPr>
        </p:nvSpPr>
        <p:spPr>
          <a:xfrm>
            <a:off x="9231086" y="632584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30490-5FA6-4B44-B511-75903C5A9DF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pSp>
        <p:nvGrpSpPr>
          <p:cNvPr id="6" name="Group 5">
            <a:extLst>
              <a:ext uri="{FF2B5EF4-FFF2-40B4-BE49-F238E27FC236}">
                <a16:creationId xmlns:a16="http://schemas.microsoft.com/office/drawing/2014/main" id="{8BE4C64A-78BB-0A62-3F2F-B2BB764001E0}"/>
              </a:ext>
            </a:extLst>
          </p:cNvPr>
          <p:cNvGrpSpPr/>
          <p:nvPr/>
        </p:nvGrpSpPr>
        <p:grpSpPr>
          <a:xfrm>
            <a:off x="4482310" y="3008115"/>
            <a:ext cx="2963435" cy="1580616"/>
            <a:chOff x="4551971" y="2002421"/>
            <a:chExt cx="2963435" cy="1580616"/>
          </a:xfrm>
        </p:grpSpPr>
        <p:sp>
          <p:nvSpPr>
            <p:cNvPr id="7" name="Rectangle 6">
              <a:extLst>
                <a:ext uri="{FF2B5EF4-FFF2-40B4-BE49-F238E27FC236}">
                  <a16:creationId xmlns:a16="http://schemas.microsoft.com/office/drawing/2014/main" id="{1C5B54C6-C407-DF11-ABA3-E83A370C7084}"/>
                </a:ext>
              </a:extLst>
            </p:cNvPr>
            <p:cNvSpPr/>
            <p:nvPr/>
          </p:nvSpPr>
          <p:spPr>
            <a:xfrm>
              <a:off x="4552950" y="2076450"/>
              <a:ext cx="161925" cy="1645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 name="Rectangle 7">
              <a:extLst>
                <a:ext uri="{FF2B5EF4-FFF2-40B4-BE49-F238E27FC236}">
                  <a16:creationId xmlns:a16="http://schemas.microsoft.com/office/drawing/2014/main" id="{5F64B54C-EF14-494B-140F-CAB4A5222338}"/>
                </a:ext>
              </a:extLst>
            </p:cNvPr>
            <p:cNvSpPr/>
            <p:nvPr/>
          </p:nvSpPr>
          <p:spPr>
            <a:xfrm>
              <a:off x="4552950" y="2320125"/>
              <a:ext cx="161925" cy="164592"/>
            </a:xfrm>
            <a:prstGeom prst="rect">
              <a:avLst/>
            </a:prstGeom>
            <a:solidFill>
              <a:srgbClr val="ED69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9" name="Rectangle 8">
              <a:extLst>
                <a:ext uri="{FF2B5EF4-FFF2-40B4-BE49-F238E27FC236}">
                  <a16:creationId xmlns:a16="http://schemas.microsoft.com/office/drawing/2014/main" id="{3CAB1013-8790-9CA6-1941-3974CB72A79E}"/>
                </a:ext>
              </a:extLst>
            </p:cNvPr>
            <p:cNvSpPr/>
            <p:nvPr/>
          </p:nvSpPr>
          <p:spPr>
            <a:xfrm>
              <a:off x="4551972" y="2584485"/>
              <a:ext cx="161925" cy="164592"/>
            </a:xfrm>
            <a:prstGeom prst="rect">
              <a:avLst/>
            </a:prstGeom>
            <a:solidFill>
              <a:srgbClr val="2C75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1" name="Rectangle 10">
              <a:extLst>
                <a:ext uri="{FF2B5EF4-FFF2-40B4-BE49-F238E27FC236}">
                  <a16:creationId xmlns:a16="http://schemas.microsoft.com/office/drawing/2014/main" id="{02496478-13E0-0EF1-09D3-E941706D231D}"/>
                </a:ext>
              </a:extLst>
            </p:cNvPr>
            <p:cNvSpPr/>
            <p:nvPr/>
          </p:nvSpPr>
          <p:spPr>
            <a:xfrm>
              <a:off x="4552950" y="2837142"/>
              <a:ext cx="161925" cy="164592"/>
            </a:xfrm>
            <a:prstGeom prst="rect">
              <a:avLst/>
            </a:prstGeom>
            <a:solidFill>
              <a:srgbClr val="039D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2" name="Rectangle 11">
              <a:extLst>
                <a:ext uri="{FF2B5EF4-FFF2-40B4-BE49-F238E27FC236}">
                  <a16:creationId xmlns:a16="http://schemas.microsoft.com/office/drawing/2014/main" id="{4034E591-ED5E-AADF-B4ED-CACC737E6866}"/>
                </a:ext>
              </a:extLst>
            </p:cNvPr>
            <p:cNvSpPr/>
            <p:nvPr/>
          </p:nvSpPr>
          <p:spPr>
            <a:xfrm>
              <a:off x="4551972" y="3081747"/>
              <a:ext cx="161925" cy="164592"/>
            </a:xfrm>
            <a:prstGeom prst="rect">
              <a:avLst/>
            </a:prstGeom>
            <a:solidFill>
              <a:srgbClr val="A72E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3" name="Rectangle 12">
              <a:extLst>
                <a:ext uri="{FF2B5EF4-FFF2-40B4-BE49-F238E27FC236}">
                  <a16:creationId xmlns:a16="http://schemas.microsoft.com/office/drawing/2014/main" id="{C4500B93-4D28-2608-6571-94E81C8EB0C7}"/>
                </a:ext>
              </a:extLst>
            </p:cNvPr>
            <p:cNvSpPr/>
            <p:nvPr/>
          </p:nvSpPr>
          <p:spPr>
            <a:xfrm>
              <a:off x="4551971" y="3332516"/>
              <a:ext cx="161925" cy="164592"/>
            </a:xfrm>
            <a:prstGeom prst="rect">
              <a:avLst/>
            </a:prstGeom>
            <a:solidFill>
              <a:srgbClr val="58B0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7" name="TextBox 16">
              <a:extLst>
                <a:ext uri="{FF2B5EF4-FFF2-40B4-BE49-F238E27FC236}">
                  <a16:creationId xmlns:a16="http://schemas.microsoft.com/office/drawing/2014/main" id="{F34590A4-790A-995A-F777-0919875F132E}"/>
                </a:ext>
              </a:extLst>
            </p:cNvPr>
            <p:cNvSpPr txBox="1"/>
            <p:nvPr/>
          </p:nvSpPr>
          <p:spPr>
            <a:xfrm>
              <a:off x="4713896" y="2002421"/>
              <a:ext cx="26087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Property Taxes on Business Property</a:t>
              </a:r>
            </a:p>
          </p:txBody>
        </p:sp>
        <p:sp>
          <p:nvSpPr>
            <p:cNvPr id="18" name="TextBox 17">
              <a:extLst>
                <a:ext uri="{FF2B5EF4-FFF2-40B4-BE49-F238E27FC236}">
                  <a16:creationId xmlns:a16="http://schemas.microsoft.com/office/drawing/2014/main" id="{8B764066-7FD3-EE58-D9DB-BFA97E42D8AA}"/>
                </a:ext>
              </a:extLst>
            </p:cNvPr>
            <p:cNvSpPr txBox="1"/>
            <p:nvPr/>
          </p:nvSpPr>
          <p:spPr>
            <a:xfrm>
              <a:off x="4688607" y="2248745"/>
              <a:ext cx="28267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General Sales Taxes on Business Inputs</a:t>
              </a:r>
            </a:p>
          </p:txBody>
        </p:sp>
        <p:sp>
          <p:nvSpPr>
            <p:cNvPr id="19" name="TextBox 18">
              <a:extLst>
                <a:ext uri="{FF2B5EF4-FFF2-40B4-BE49-F238E27FC236}">
                  <a16:creationId xmlns:a16="http://schemas.microsoft.com/office/drawing/2014/main" id="{9138C044-A184-F2BE-D06E-85303D4A8F84}"/>
                </a:ext>
              </a:extLst>
            </p:cNvPr>
            <p:cNvSpPr txBox="1"/>
            <p:nvPr/>
          </p:nvSpPr>
          <p:spPr>
            <a:xfrm>
              <a:off x="4688607" y="2516308"/>
              <a:ext cx="28178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Business Income Taxes (CIT+GRT+PIT)</a:t>
              </a:r>
            </a:p>
          </p:txBody>
        </p:sp>
        <p:sp>
          <p:nvSpPr>
            <p:cNvPr id="21" name="TextBox 20">
              <a:extLst>
                <a:ext uri="{FF2B5EF4-FFF2-40B4-BE49-F238E27FC236}">
                  <a16:creationId xmlns:a16="http://schemas.microsoft.com/office/drawing/2014/main" id="{B630944E-DD88-42CF-6C0A-BC9BA832F31E}"/>
                </a:ext>
              </a:extLst>
            </p:cNvPr>
            <p:cNvSpPr txBox="1"/>
            <p:nvPr/>
          </p:nvSpPr>
          <p:spPr>
            <a:xfrm>
              <a:off x="4680288" y="2777444"/>
              <a:ext cx="8855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Excise Tax</a:t>
              </a:r>
            </a:p>
          </p:txBody>
        </p:sp>
        <p:sp>
          <p:nvSpPr>
            <p:cNvPr id="22" name="TextBox 21">
              <a:extLst>
                <a:ext uri="{FF2B5EF4-FFF2-40B4-BE49-F238E27FC236}">
                  <a16:creationId xmlns:a16="http://schemas.microsoft.com/office/drawing/2014/main" id="{88D4C17D-3E40-D182-6288-A9EAB26D03CA}"/>
                </a:ext>
              </a:extLst>
            </p:cNvPr>
            <p:cNvSpPr txBox="1"/>
            <p:nvPr/>
          </p:nvSpPr>
          <p:spPr>
            <a:xfrm>
              <a:off x="4680288" y="3028699"/>
              <a:ext cx="18120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License and Other Taxes</a:t>
              </a:r>
            </a:p>
          </p:txBody>
        </p:sp>
        <p:sp>
          <p:nvSpPr>
            <p:cNvPr id="23" name="TextBox 22">
              <a:extLst>
                <a:ext uri="{FF2B5EF4-FFF2-40B4-BE49-F238E27FC236}">
                  <a16:creationId xmlns:a16="http://schemas.microsoft.com/office/drawing/2014/main" id="{67E039DE-CE79-105F-3EBF-DFC4E8E8D102}"/>
                </a:ext>
              </a:extLst>
            </p:cNvPr>
            <p:cNvSpPr txBox="1"/>
            <p:nvPr/>
          </p:nvSpPr>
          <p:spPr>
            <a:xfrm>
              <a:off x="4673340" y="3275260"/>
              <a:ext cx="21327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Unemployment Insurance Tax</a:t>
              </a:r>
            </a:p>
          </p:txBody>
        </p:sp>
      </p:grpSp>
      <p:graphicFrame>
        <p:nvGraphicFramePr>
          <p:cNvPr id="29" name="Chart 28">
            <a:extLst>
              <a:ext uri="{FF2B5EF4-FFF2-40B4-BE49-F238E27FC236}">
                <a16:creationId xmlns:a16="http://schemas.microsoft.com/office/drawing/2014/main" id="{63D5850B-1F0A-BECF-A616-47543458ED74}"/>
              </a:ext>
            </a:extLst>
          </p:cNvPr>
          <p:cNvGraphicFramePr>
            <a:graphicFrameLocks/>
          </p:cNvGraphicFramePr>
          <p:nvPr/>
        </p:nvGraphicFramePr>
        <p:xfrm>
          <a:off x="533635" y="1876080"/>
          <a:ext cx="3846041" cy="3844687"/>
        </p:xfrm>
        <a:graphic>
          <a:graphicData uri="http://schemas.openxmlformats.org/drawingml/2006/chart">
            <c:chart xmlns:c="http://schemas.openxmlformats.org/drawingml/2006/chart" xmlns:r="http://schemas.openxmlformats.org/officeDocument/2006/relationships" r:id="rId2"/>
          </a:graphicData>
        </a:graphic>
      </p:graphicFrame>
      <p:sp>
        <p:nvSpPr>
          <p:cNvPr id="30" name="Title 5">
            <a:extLst>
              <a:ext uri="{FF2B5EF4-FFF2-40B4-BE49-F238E27FC236}">
                <a16:creationId xmlns:a16="http://schemas.microsoft.com/office/drawing/2014/main" id="{4D3428D1-6418-AD2B-8B2F-B847DD50C7B9}"/>
              </a:ext>
            </a:extLst>
          </p:cNvPr>
          <p:cNvSpPr txBox="1">
            <a:spLocks/>
          </p:cNvSpPr>
          <p:nvPr/>
        </p:nvSpPr>
        <p:spPr>
          <a:xfrm>
            <a:off x="2075629" y="240098"/>
            <a:ext cx="9640883" cy="664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Narrow" panose="020B0606020202030204" pitchFamily="34" charset="0"/>
                <a:ea typeface="Roboto Medium" panose="02000000000000000000" pitchFamily="2" charset="0"/>
                <a:cs typeface="Calibri" panose="020F0502020204030204" pitchFamily="34" charset="0"/>
              </a:rPr>
              <a:t>FY 2024 State and Local Business Tax Burden Study</a:t>
            </a:r>
            <a:endParaRPr kumimoji="0" lang="en-US" sz="3200" b="1" i="0" u="none" strike="noStrike" kern="1200" cap="none" spc="0" normalizeH="0" baseline="0" noProof="0" dirty="0">
              <a:ln>
                <a:noFill/>
              </a:ln>
              <a:solidFill>
                <a:prstClr val="black"/>
              </a:solidFill>
              <a:effectLst/>
              <a:uLnTx/>
              <a:uFillTx/>
              <a:latin typeface="Arial Narrow" panose="020B0606020202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CBFEAC50-3E76-9B42-E766-BA990AA231FA}"/>
              </a:ext>
            </a:extLst>
          </p:cNvPr>
          <p:cNvSpPr txBox="1"/>
          <p:nvPr/>
        </p:nvSpPr>
        <p:spPr>
          <a:xfrm>
            <a:off x="7667517" y="1947581"/>
            <a:ext cx="4048995" cy="2831544"/>
          </a:xfrm>
          <a:prstGeom prst="rect">
            <a:avLst/>
          </a:prstGeom>
          <a:solidFill>
            <a:schemeClr val="tx1">
              <a:lumMod val="50000"/>
              <a:lumOff val="50000"/>
            </a:schemeClr>
          </a:solidFill>
          <a:ln w="28575">
            <a:solidFill>
              <a:schemeClr val="tx1"/>
            </a:solidFill>
          </a:ln>
        </p:spPr>
        <p:txBody>
          <a:bodyPr wrap="square" rtlCol="0">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rPr>
              <a:t>How Much Do Businesses Pay?</a:t>
            </a:r>
          </a:p>
          <a:p>
            <a:pPr marL="285750" lvl="0" indent="-285750" eaLnBrk="0" fontAlgn="base" hangingPunct="0">
              <a:spcBef>
                <a:spcPts val="600"/>
              </a:spcBef>
              <a:spcAft>
                <a:spcPts val="600"/>
              </a:spcAft>
              <a:buFont typeface="Arial" panose="020B0604020202020204" pitchFamily="34" charset="0"/>
              <a:buChar char="•"/>
              <a:defRPr/>
            </a:pPr>
            <a:r>
              <a:rPr lang="en-US" dirty="0">
                <a:solidFill>
                  <a:prstClr val="white"/>
                </a:solidFill>
                <a:latin typeface="Aptos" panose="02110004020202020204"/>
                <a:cs typeface="Calibri" panose="020F0502020204030204" pitchFamily="34" charset="0"/>
              </a:rPr>
              <a:t>Businesses paid over $108 billion in Texas state and local taxes in FY24, an increase of 1.8% from FY23</a:t>
            </a:r>
          </a:p>
          <a:p>
            <a:pPr marL="285750" lvl="0" indent="-285750" eaLnBrk="0" fontAlgn="base" hangingPunct="0">
              <a:spcBef>
                <a:spcPts val="600"/>
              </a:spcBef>
              <a:spcAft>
                <a:spcPts val="600"/>
              </a:spcAft>
              <a:buFont typeface="Arial" panose="020B0604020202020204" pitchFamily="34" charset="0"/>
              <a:buChar char="•"/>
              <a:defRPr/>
            </a:pPr>
            <a:r>
              <a:rPr lang="en-US" dirty="0">
                <a:solidFill>
                  <a:prstClr val="white"/>
                </a:solidFill>
                <a:latin typeface="Aptos" panose="02110004020202020204"/>
                <a:cs typeface="Calibri" panose="020F0502020204030204" pitchFamily="34" charset="0"/>
              </a:rPr>
              <a:t>In FY24, business tax revenue accounted for 59.5% of all state and local tax revenue in Texas</a:t>
            </a:r>
          </a:p>
          <a:p>
            <a:pPr marL="0" marR="0" lvl="0" indent="0" algn="l" defTabSz="914400" rtl="0" eaLnBrk="0" fontAlgn="base" latinLnBrk="0" hangingPunct="0">
              <a:lnSpc>
                <a:spcPct val="100000"/>
              </a:lnSpc>
              <a:spcBef>
                <a:spcPts val="600"/>
              </a:spcBef>
              <a:spcAft>
                <a:spcPts val="60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Narrow" panose="020B0606020202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9BBF311-D19F-EB7F-F039-59C61C52DE50}"/>
              </a:ext>
            </a:extLst>
          </p:cNvPr>
          <p:cNvSpPr txBox="1"/>
          <p:nvPr/>
        </p:nvSpPr>
        <p:spPr>
          <a:xfrm>
            <a:off x="3382894" y="1176821"/>
            <a:ext cx="30398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rPr>
              <a:t>Composition of State and Local Business Taxes by Type, FY24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Narrow" panose="020B0606020202030204" pitchFamily="34" charset="0"/>
              </a:rPr>
              <a:t>Texas</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3" name="TextBox 32">
            <a:extLst>
              <a:ext uri="{FF2B5EF4-FFF2-40B4-BE49-F238E27FC236}">
                <a16:creationId xmlns:a16="http://schemas.microsoft.com/office/drawing/2014/main" id="{A3A6C555-B90B-BEC8-B0A8-0E1F373B48F5}"/>
              </a:ext>
            </a:extLst>
          </p:cNvPr>
          <p:cNvSpPr txBox="1"/>
          <p:nvPr/>
        </p:nvSpPr>
        <p:spPr>
          <a:xfrm>
            <a:off x="531697" y="5996033"/>
            <a:ext cx="97460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rPr>
              <a:t>Source:  Total State and Local Business Taxes: State-by-State Estimates for FY24, prepared by Ernst &amp; Young for COST and STRI, December 2025</a:t>
            </a:r>
          </a:p>
        </p:txBody>
      </p:sp>
      <p:pic>
        <p:nvPicPr>
          <p:cNvPr id="34" name="Picture 33">
            <a:extLst>
              <a:ext uri="{FF2B5EF4-FFF2-40B4-BE49-F238E27FC236}">
                <a16:creationId xmlns:a16="http://schemas.microsoft.com/office/drawing/2014/main" id="{FD1C81D8-7C70-EA4C-1712-CCEA5507FF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88" y="200771"/>
            <a:ext cx="1356916" cy="1017687"/>
          </a:xfrm>
          <a:prstGeom prst="rect">
            <a:avLst/>
          </a:prstGeom>
          <a:solidFill>
            <a:srgbClr val="C00000"/>
          </a:solidFill>
        </p:spPr>
      </p:pic>
      <p:sp>
        <p:nvSpPr>
          <p:cNvPr id="35" name="TextBox 34">
            <a:extLst>
              <a:ext uri="{FF2B5EF4-FFF2-40B4-BE49-F238E27FC236}">
                <a16:creationId xmlns:a16="http://schemas.microsoft.com/office/drawing/2014/main" id="{C278FCB3-7FDC-0FE1-57EF-3108F80C1CCF}"/>
              </a:ext>
            </a:extLst>
          </p:cNvPr>
          <p:cNvSpPr txBox="1"/>
          <p:nvPr/>
        </p:nvSpPr>
        <p:spPr>
          <a:xfrm>
            <a:off x="531697" y="5728470"/>
            <a:ext cx="97263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Note: Business income taxes include corporate income tax (CIT), gross receipts taxes (GRT), and individual income tax on business income (PIT).</a:t>
            </a:r>
          </a:p>
        </p:txBody>
      </p:sp>
      <p:cxnSp>
        <p:nvCxnSpPr>
          <p:cNvPr id="2" name="Straight Connector 1">
            <a:extLst>
              <a:ext uri="{FF2B5EF4-FFF2-40B4-BE49-F238E27FC236}">
                <a16:creationId xmlns:a16="http://schemas.microsoft.com/office/drawing/2014/main" id="{E3A81E79-EE3B-24D0-7F0F-4FD9218B8ABE}"/>
              </a:ext>
            </a:extLst>
          </p:cNvPr>
          <p:cNvCxnSpPr/>
          <p:nvPr/>
        </p:nvCxnSpPr>
        <p:spPr>
          <a:xfrm>
            <a:off x="1998476" y="90462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Object 11">
            <a:extLst>
              <a:ext uri="{FF2B5EF4-FFF2-40B4-BE49-F238E27FC236}">
                <a16:creationId xmlns:a16="http://schemas.microsoft.com/office/drawing/2014/main" id="{1760304A-A593-7C47-8419-D4A06FBE5DB2}"/>
              </a:ext>
            </a:extLst>
          </p:cNvPr>
          <p:cNvGraphicFramePr>
            <a:graphicFrameLocks noChangeAspect="1"/>
          </p:cNvGraphicFramePr>
          <p:nvPr>
            <p:extLst>
              <p:ext uri="{D42A27DB-BD31-4B8C-83A1-F6EECF244321}">
                <p14:modId xmlns:p14="http://schemas.microsoft.com/office/powerpoint/2010/main" val="3625935911"/>
              </p:ext>
            </p:extLst>
          </p:nvPr>
        </p:nvGraphicFramePr>
        <p:xfrm>
          <a:off x="9240400" y="6021288"/>
          <a:ext cx="2760256"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3" name="Object 11">
                        <a:extLst>
                          <a:ext uri="{FF2B5EF4-FFF2-40B4-BE49-F238E27FC236}">
                            <a16:creationId xmlns:a16="http://schemas.microsoft.com/office/drawing/2014/main" id="{1760304A-A593-7C47-8419-D4A06FBE5DB2}"/>
                          </a:ext>
                        </a:extLst>
                      </p:cNvPr>
                      <p:cNvPicPr>
                        <a:picLocks noChangeAspect="1" noChangeArrowheads="1"/>
                      </p:cNvPicPr>
                      <p:nvPr/>
                    </p:nvPicPr>
                    <p:blipFill>
                      <a:blip r:embed="rId5"/>
                      <a:srcRect/>
                      <a:stretch>
                        <a:fillRect/>
                      </a:stretch>
                    </p:blipFill>
                    <p:spPr bwMode="auto">
                      <a:xfrm>
                        <a:off x="9240400" y="6021288"/>
                        <a:ext cx="2760256"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7144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FE8AA-60E3-6B88-CBF1-A187C87961D3}"/>
              </a:ext>
            </a:extLst>
          </p:cNvPr>
          <p:cNvPicPr>
            <a:picLocks noChangeAspect="1"/>
          </p:cNvPicPr>
          <p:nvPr/>
        </p:nvPicPr>
        <p:blipFill>
          <a:blip r:embed="rId3"/>
          <a:srcRect t="2735"/>
          <a:stretch>
            <a:fillRect/>
          </a:stretch>
        </p:blipFill>
        <p:spPr>
          <a:xfrm>
            <a:off x="643467" y="980728"/>
            <a:ext cx="10905066" cy="5038224"/>
          </a:xfrm>
          <a:prstGeom prst="rect">
            <a:avLst/>
          </a:prstGeom>
        </p:spPr>
      </p:pic>
      <p:graphicFrame>
        <p:nvGraphicFramePr>
          <p:cNvPr id="5" name="Object 11">
            <a:extLst>
              <a:ext uri="{FF2B5EF4-FFF2-40B4-BE49-F238E27FC236}">
                <a16:creationId xmlns:a16="http://schemas.microsoft.com/office/drawing/2014/main" id="{D2C8FA88-A439-92F7-EE88-23C386121ECB}"/>
              </a:ext>
            </a:extLst>
          </p:cNvPr>
          <p:cNvGraphicFramePr>
            <a:graphicFrameLocks noChangeAspect="1"/>
          </p:cNvGraphicFramePr>
          <p:nvPr>
            <p:extLst>
              <p:ext uri="{D42A27DB-BD31-4B8C-83A1-F6EECF244321}">
                <p14:modId xmlns:p14="http://schemas.microsoft.com/office/powerpoint/2010/main" val="3625935911"/>
              </p:ext>
            </p:extLst>
          </p:nvPr>
        </p:nvGraphicFramePr>
        <p:xfrm>
          <a:off x="9240400" y="6021288"/>
          <a:ext cx="2760256" cy="681036"/>
        </p:xfrm>
        <a:graphic>
          <a:graphicData uri="http://schemas.openxmlformats.org/presentationml/2006/ole">
            <mc:AlternateContent xmlns:mc="http://schemas.openxmlformats.org/markup-compatibility/2006">
              <mc:Choice xmlns:v="urn:schemas-microsoft-com:vml" Requires="v">
                <p:oleObj name="Bitmap Image" r:id="rId4" imgW="1143000" imgH="343080" progId="Paint.Picture">
                  <p:embed/>
                </p:oleObj>
              </mc:Choice>
              <mc:Fallback>
                <p:oleObj name="Bitmap Image" r:id="rId4" imgW="1143000" imgH="343080" progId="Paint.Picture">
                  <p:embed/>
                  <p:pic>
                    <p:nvPicPr>
                      <p:cNvPr id="5" name="Object 11">
                        <a:extLst>
                          <a:ext uri="{FF2B5EF4-FFF2-40B4-BE49-F238E27FC236}">
                            <a16:creationId xmlns:a16="http://schemas.microsoft.com/office/drawing/2014/main" id="{D2C8FA88-A439-92F7-EE88-23C386121ECB}"/>
                          </a:ext>
                        </a:extLst>
                      </p:cNvPr>
                      <p:cNvPicPr>
                        <a:picLocks noChangeAspect="1" noChangeArrowheads="1"/>
                      </p:cNvPicPr>
                      <p:nvPr/>
                    </p:nvPicPr>
                    <p:blipFill>
                      <a:blip r:embed="rId5"/>
                      <a:srcRect/>
                      <a:stretch>
                        <a:fillRect/>
                      </a:stretch>
                    </p:blipFill>
                    <p:spPr bwMode="auto">
                      <a:xfrm>
                        <a:off x="9240400" y="6021288"/>
                        <a:ext cx="2760256" cy="6810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04816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cac82236-4f51-4943-bee5-213190d65d28"/>
  <p:tag name="TPVERSION" val="8"/>
  <p:tag name="PPTVERSION" val="16"/>
  <p:tag name="TPOS" val="2"/>
  <p:tag name="TPLASTSAVEVERSION" val="6.4 PC"/>
  <p:tag name="TPFULLVERSION" val="9.0.7.7"/>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TotalTime>
  <Words>4051</Words>
  <Application>Microsoft Office PowerPoint</Application>
  <PresentationFormat>Widescreen</PresentationFormat>
  <Paragraphs>619</Paragraphs>
  <Slides>77</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8" baseType="lpstr">
      <vt:lpstr>Aptos</vt:lpstr>
      <vt:lpstr>Arial</vt:lpstr>
      <vt:lpstr>Arial Narrow</vt:lpstr>
      <vt:lpstr>Avenir Next P for BBG</vt:lpstr>
      <vt:lpstr>Calibri</vt:lpstr>
      <vt:lpstr>Calibri Light</vt:lpstr>
      <vt:lpstr>Courier New</vt:lpstr>
      <vt:lpstr>Times New Roman</vt:lpstr>
      <vt:lpstr>Custom Design</vt:lpstr>
      <vt:lpstr>Office Theme</vt:lpstr>
      <vt:lpstr>Bitmap Image</vt:lpstr>
      <vt:lpstr>PowerPoint Presentation</vt:lpstr>
      <vt:lpstr>Agenda</vt:lpstr>
      <vt:lpstr>PowerPoint Presentation</vt:lpstr>
      <vt:lpstr>PowerPoint Presentation</vt:lpstr>
      <vt:lpstr>COST Policy Positions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Perspective on Good Administrative Practices</vt:lpstr>
      <vt:lpstr>PowerPoint Presentation</vt:lpstr>
      <vt:lpstr>Scorecard on State Tax Administration: Procedural Elements Evaluated </vt:lpstr>
      <vt:lpstr>Scorecard on State Tax Administration: “Other Issues” </vt:lpstr>
      <vt:lpstr>Scorecard on State Tax Administration: Top-Ranked States &amp; Bottom-Ranked States</vt:lpstr>
      <vt:lpstr>Scorecard on State Tax Administration: State Grades</vt:lpstr>
      <vt:lpstr>PowerPoint Presentation</vt:lpstr>
      <vt:lpstr>Issues with and Methods to Keep States Focused  on Correctly Expanding the Sales Tax Base</vt:lpstr>
      <vt:lpstr>State Sales Tax Systems: COST Categories  for Grading States </vt:lpstr>
      <vt:lpstr>States Overall Grade on COST’s Sales Tax Scorecard </vt:lpstr>
      <vt:lpstr>State Taxation of Business Inputs </vt:lpstr>
      <vt:lpstr>PowerPoint Presentation</vt:lpstr>
      <vt:lpstr>PowerPoint Presentation</vt:lpstr>
      <vt:lpstr>PowerPoint Presentation</vt:lpstr>
      <vt:lpstr>PowerPoint Presentation</vt:lpstr>
      <vt:lpstr>PowerPoint Presentation</vt:lpstr>
      <vt:lpstr>Taxation of Software &amp;  Digital Products </vt:lpstr>
      <vt:lpstr>PowerPoint Presentation</vt:lpstr>
      <vt:lpstr>PowerPoint Presentation</vt:lpstr>
      <vt:lpstr>PowerPoint Presentation</vt:lpstr>
      <vt:lpstr>PowerPoint Presentation</vt:lpstr>
      <vt:lpstr>PowerPoint Presentation</vt:lpstr>
      <vt:lpstr>PowerPoint Presentation</vt:lpstr>
      <vt:lpstr>Sales Tax Simplification and Uniformity </vt:lpstr>
      <vt:lpstr>Simplification and Uniformity Issues</vt:lpstr>
      <vt:lpstr>PowerPoint Presentation</vt:lpstr>
      <vt:lpstr>PowerPoint Presentation</vt:lpstr>
      <vt:lpstr>PowerPoint Presentation</vt:lpstr>
      <vt:lpstr>Centralized Sales Tax Administration </vt:lpstr>
      <vt:lpstr>Centralized Sales Tax Administration Issues</vt:lpstr>
      <vt:lpstr>PowerPoint Presentation</vt:lpstr>
      <vt:lpstr>PowerPoint Presentation</vt:lpstr>
      <vt:lpstr>PowerPoint Presentation</vt:lpstr>
      <vt:lpstr>Fair Sales Tax Processes </vt:lpstr>
      <vt:lpstr>Fair Sales Tax Processes Issues</vt:lpstr>
      <vt:lpstr>PowerPoint Presentation</vt:lpstr>
      <vt:lpstr>PowerPoint Presentation</vt:lpstr>
      <vt:lpstr>PowerPoint Presentation</vt:lpstr>
      <vt:lpstr>Reasonable Tax Payment/Credit Administration </vt:lpstr>
      <vt:lpstr>Reasonable Tax Payment/ Credit Administration Issues</vt:lpstr>
      <vt:lpstr>PowerPoint Presentation</vt:lpstr>
      <vt:lpstr>PowerPoint Presentation</vt:lpstr>
      <vt:lpstr>PowerPoint Presentation</vt:lpstr>
      <vt:lpstr>Fair Audit and Refund Procedures</vt:lpstr>
      <vt:lpstr>Fair Audit and Refund Procedure Issues</vt:lpstr>
      <vt:lpstr>PowerPoint Presentation</vt:lpstr>
      <vt:lpstr>PowerPoint Presentation</vt:lpstr>
      <vt:lpstr>PowerPoint Presentation</vt:lpstr>
      <vt:lpstr>PowerPoint Presentation</vt:lpstr>
      <vt:lpstr>COST/IPTI – Good Administrative Practices</vt:lpstr>
      <vt:lpstr>Best Practices Criteria – Three Buckets</vt:lpstr>
      <vt:lpstr>Overall Grades for U.S. States and Puerto Rico</vt:lpstr>
      <vt:lpstr>Overall Grades for Canada</vt:lpstr>
      <vt:lpstr>Specifics of Grading System - Transparency</vt:lpstr>
      <vt:lpstr>Specifics of Grading System - Consistency </vt:lpstr>
      <vt:lpstr>Specifics of Grading System - Procedural Fairness</vt:lpstr>
      <vt:lpstr>PowerPoint Presentation</vt:lpstr>
      <vt:lpstr>Unclaimed Property Scorecard</vt:lpstr>
      <vt:lpstr>UP Scorecard Criteria</vt:lpstr>
      <vt:lpstr>UP Scorecard Criteria</vt:lpstr>
      <vt:lpstr>UP Scorecard Criteria</vt:lpstr>
      <vt:lpstr>UP Scorecard Criteria</vt:lpstr>
      <vt:lpstr>PowerPoint Presentation</vt:lpstr>
      <vt:lpstr>COST’s Proactive Legislative Issues and Model Legislation</vt:lpstr>
      <vt:lpstr>Questions and Answers?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Mark Holmes</cp:lastModifiedBy>
  <cp:revision>1</cp:revision>
  <dcterms:created xsi:type="dcterms:W3CDTF">2010-05-23T14:28:12Z</dcterms:created>
  <dcterms:modified xsi:type="dcterms:W3CDTF">2026-02-09T01:54:34Z</dcterms:modified>
</cp:coreProperties>
</file>