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1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9"/>
  </p:notesMasterIdLst>
  <p:sldIdLst>
    <p:sldId id="256" r:id="rId2"/>
    <p:sldId id="284" r:id="rId3"/>
    <p:sldId id="878" r:id="rId4"/>
    <p:sldId id="257" r:id="rId5"/>
    <p:sldId id="866" r:id="rId6"/>
    <p:sldId id="869" r:id="rId7"/>
    <p:sldId id="870" r:id="rId8"/>
    <p:sldId id="871" r:id="rId9"/>
    <p:sldId id="874" r:id="rId10"/>
    <p:sldId id="879" r:id="rId11"/>
    <p:sldId id="875" r:id="rId12"/>
    <p:sldId id="868" r:id="rId13"/>
    <p:sldId id="872" r:id="rId14"/>
    <p:sldId id="269" r:id="rId15"/>
    <p:sldId id="270" r:id="rId16"/>
    <p:sldId id="883" r:id="rId17"/>
    <p:sldId id="8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8"/>
    <p:restoredTop sz="95909"/>
  </p:normalViewPr>
  <p:slideViewPr>
    <p:cSldViewPr snapToGrid="0" snapToObjects="1">
      <p:cViewPr varScale="1">
        <p:scale>
          <a:sx n="121" d="100"/>
          <a:sy n="121" d="100"/>
        </p:scale>
        <p:origin x="184" y="616"/>
      </p:cViewPr>
      <p:guideLst/>
    </p:cSldViewPr>
  </p:slideViewPr>
  <p:outlineViewPr>
    <p:cViewPr>
      <p:scale>
        <a:sx n="33" d="100"/>
        <a:sy n="33" d="100"/>
      </p:scale>
      <p:origin x="-6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8F4C2-0FFF-4D44-A977-C86BD1D15DD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B82EA62-C8B1-4F54-A8D2-071B3548D8FD}">
      <dgm:prSet/>
      <dgm:spPr/>
      <dgm:t>
        <a:bodyPr/>
        <a:lstStyle/>
        <a:p>
          <a:r>
            <a:rPr lang="en-US"/>
            <a:t>Site buildability: size, wetlands, soils, flooding</a:t>
          </a:r>
        </a:p>
      </dgm:t>
    </dgm:pt>
    <dgm:pt modelId="{022AF9E3-F647-43A5-90EC-8D8AA4978B44}" type="parTrans" cxnId="{43C38B97-E9D9-4AF4-A48D-B91B5DC9FAA4}">
      <dgm:prSet/>
      <dgm:spPr/>
      <dgm:t>
        <a:bodyPr/>
        <a:lstStyle/>
        <a:p>
          <a:endParaRPr lang="en-US"/>
        </a:p>
      </dgm:t>
    </dgm:pt>
    <dgm:pt modelId="{8F61CB1A-3710-4B90-868E-BE464A774175}" type="sibTrans" cxnId="{43C38B97-E9D9-4AF4-A48D-B91B5DC9FAA4}">
      <dgm:prSet/>
      <dgm:spPr/>
      <dgm:t>
        <a:bodyPr/>
        <a:lstStyle/>
        <a:p>
          <a:endParaRPr lang="en-US"/>
        </a:p>
      </dgm:t>
    </dgm:pt>
    <dgm:pt modelId="{9CA13486-9694-4C57-A209-DFBEFE05989A}">
      <dgm:prSet/>
      <dgm:spPr/>
      <dgm:t>
        <a:bodyPr/>
        <a:lstStyle/>
        <a:p>
          <a:r>
            <a:rPr lang="en-US"/>
            <a:t>Transportation infrastructure</a:t>
          </a:r>
        </a:p>
      </dgm:t>
    </dgm:pt>
    <dgm:pt modelId="{79FDE9E2-4330-4F08-8059-EA94644B9C07}" type="parTrans" cxnId="{CE9D5A8A-F7F4-4B04-A031-11F0B88DDD97}">
      <dgm:prSet/>
      <dgm:spPr/>
      <dgm:t>
        <a:bodyPr/>
        <a:lstStyle/>
        <a:p>
          <a:endParaRPr lang="en-US"/>
        </a:p>
      </dgm:t>
    </dgm:pt>
    <dgm:pt modelId="{C54C1345-DD32-4F55-BD5B-A1CCC256F13D}" type="sibTrans" cxnId="{CE9D5A8A-F7F4-4B04-A031-11F0B88DDD97}">
      <dgm:prSet/>
      <dgm:spPr/>
      <dgm:t>
        <a:bodyPr/>
        <a:lstStyle/>
        <a:p>
          <a:endParaRPr lang="en-US"/>
        </a:p>
      </dgm:t>
    </dgm:pt>
    <dgm:pt modelId="{3D96C419-ABA5-45FB-A4BF-AEF610045711}">
      <dgm:prSet/>
      <dgm:spPr/>
      <dgm:t>
        <a:bodyPr/>
        <a:lstStyle/>
        <a:p>
          <a:r>
            <a:rPr lang="en-US"/>
            <a:t>Access to raw materials/supply chain</a:t>
          </a:r>
        </a:p>
      </dgm:t>
    </dgm:pt>
    <dgm:pt modelId="{BA42D22D-E4E7-40DB-A619-B011F08B9116}" type="parTrans" cxnId="{76DF23BB-1EA1-45AF-8D18-C4587FDDA509}">
      <dgm:prSet/>
      <dgm:spPr/>
      <dgm:t>
        <a:bodyPr/>
        <a:lstStyle/>
        <a:p>
          <a:endParaRPr lang="en-US"/>
        </a:p>
      </dgm:t>
    </dgm:pt>
    <dgm:pt modelId="{E3EBCC95-28E8-4AF4-9ACB-048EBE4CD0A3}" type="sibTrans" cxnId="{76DF23BB-1EA1-45AF-8D18-C4587FDDA509}">
      <dgm:prSet/>
      <dgm:spPr/>
      <dgm:t>
        <a:bodyPr/>
        <a:lstStyle/>
        <a:p>
          <a:endParaRPr lang="en-US"/>
        </a:p>
      </dgm:t>
    </dgm:pt>
    <dgm:pt modelId="{7E93AC04-09AA-44DA-A77C-4E9407709DAC}">
      <dgm:prSet/>
      <dgm:spPr/>
      <dgm:t>
        <a:bodyPr/>
        <a:lstStyle/>
        <a:p>
          <a:r>
            <a:rPr lang="en-US"/>
            <a:t>Workforce: Cost, skills and availability </a:t>
          </a:r>
        </a:p>
      </dgm:t>
    </dgm:pt>
    <dgm:pt modelId="{BBA62D8F-4087-460F-AB5E-919EE6429F89}" type="parTrans" cxnId="{F2A2071F-A04B-458A-A562-F18F6B44997C}">
      <dgm:prSet/>
      <dgm:spPr/>
      <dgm:t>
        <a:bodyPr/>
        <a:lstStyle/>
        <a:p>
          <a:endParaRPr lang="en-US"/>
        </a:p>
      </dgm:t>
    </dgm:pt>
    <dgm:pt modelId="{CC5B3BD7-7075-4242-8646-2583ABFB148B}" type="sibTrans" cxnId="{F2A2071F-A04B-458A-A562-F18F6B44997C}">
      <dgm:prSet/>
      <dgm:spPr/>
      <dgm:t>
        <a:bodyPr/>
        <a:lstStyle/>
        <a:p>
          <a:endParaRPr lang="en-US"/>
        </a:p>
      </dgm:t>
    </dgm:pt>
    <dgm:pt modelId="{BA12C4A7-F39B-4D8B-BE23-4381039E945D}">
      <dgm:prSet/>
      <dgm:spPr/>
      <dgm:t>
        <a:bodyPr/>
        <a:lstStyle/>
        <a:p>
          <a:r>
            <a:rPr lang="en-US"/>
            <a:t>Utilities [Power &amp; Water]: Cost, reliability</a:t>
          </a:r>
        </a:p>
      </dgm:t>
    </dgm:pt>
    <dgm:pt modelId="{7217C98C-F025-4A97-B9B0-8C9C6D5EBE04}" type="parTrans" cxnId="{C8DB20BE-FB53-428E-A019-E75BBC3CE73B}">
      <dgm:prSet/>
      <dgm:spPr/>
      <dgm:t>
        <a:bodyPr/>
        <a:lstStyle/>
        <a:p>
          <a:endParaRPr lang="en-US"/>
        </a:p>
      </dgm:t>
    </dgm:pt>
    <dgm:pt modelId="{B026D7A2-A177-4532-B66B-F8E1AAD35961}" type="sibTrans" cxnId="{C8DB20BE-FB53-428E-A019-E75BBC3CE73B}">
      <dgm:prSet/>
      <dgm:spPr/>
      <dgm:t>
        <a:bodyPr/>
        <a:lstStyle/>
        <a:p>
          <a:endParaRPr lang="en-US"/>
        </a:p>
      </dgm:t>
    </dgm:pt>
    <dgm:pt modelId="{3FA44395-0E3C-4B65-B200-D5E5B55F6F4D}">
      <dgm:prSet/>
      <dgm:spPr/>
      <dgm:t>
        <a:bodyPr/>
        <a:lstStyle/>
        <a:p>
          <a:r>
            <a:rPr lang="en-US"/>
            <a:t>Zoning and regulatory requirements</a:t>
          </a:r>
        </a:p>
      </dgm:t>
    </dgm:pt>
    <dgm:pt modelId="{BE03AD63-02F9-4B51-BF14-5456EFD73707}" type="parTrans" cxnId="{97C8EA43-4305-4859-9A37-3464DA6C2EE0}">
      <dgm:prSet/>
      <dgm:spPr/>
      <dgm:t>
        <a:bodyPr/>
        <a:lstStyle/>
        <a:p>
          <a:endParaRPr lang="en-US"/>
        </a:p>
      </dgm:t>
    </dgm:pt>
    <dgm:pt modelId="{29ED3376-8408-4A85-958C-A9C70BA1B140}" type="sibTrans" cxnId="{97C8EA43-4305-4859-9A37-3464DA6C2EE0}">
      <dgm:prSet/>
      <dgm:spPr/>
      <dgm:t>
        <a:bodyPr/>
        <a:lstStyle/>
        <a:p>
          <a:endParaRPr lang="en-US"/>
        </a:p>
      </dgm:t>
    </dgm:pt>
    <dgm:pt modelId="{160534D9-1B62-44D6-B6B2-8543E31C2281}">
      <dgm:prSet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Taxes and incentives</a:t>
          </a:r>
        </a:p>
      </dgm:t>
    </dgm:pt>
    <dgm:pt modelId="{6A28E372-78C9-486A-A713-1F32F8ED0D42}" type="parTrans" cxnId="{B8D8F39D-1030-4E86-B458-A2B34EC972B9}">
      <dgm:prSet/>
      <dgm:spPr/>
      <dgm:t>
        <a:bodyPr/>
        <a:lstStyle/>
        <a:p>
          <a:endParaRPr lang="en-US"/>
        </a:p>
      </dgm:t>
    </dgm:pt>
    <dgm:pt modelId="{50DA528D-93D9-45FC-9FB4-338CA95120F4}" type="sibTrans" cxnId="{B8D8F39D-1030-4E86-B458-A2B34EC972B9}">
      <dgm:prSet/>
      <dgm:spPr/>
      <dgm:t>
        <a:bodyPr/>
        <a:lstStyle/>
        <a:p>
          <a:endParaRPr lang="en-US"/>
        </a:p>
      </dgm:t>
    </dgm:pt>
    <dgm:pt modelId="{CFA517FC-ACB2-42AB-8B58-F470CD1FE486}" type="pres">
      <dgm:prSet presAssocID="{60C8F4C2-0FFF-4D44-A977-C86BD1D15DD3}" presName="root" presStyleCnt="0">
        <dgm:presLayoutVars>
          <dgm:dir/>
          <dgm:resizeHandles val="exact"/>
        </dgm:presLayoutVars>
      </dgm:prSet>
      <dgm:spPr/>
    </dgm:pt>
    <dgm:pt modelId="{2B827840-C074-4B2F-9830-59AC5CF4C79C}" type="pres">
      <dgm:prSet presAssocID="{60C8F4C2-0FFF-4D44-A977-C86BD1D15DD3}" presName="container" presStyleCnt="0">
        <dgm:presLayoutVars>
          <dgm:dir/>
          <dgm:resizeHandles val="exact"/>
        </dgm:presLayoutVars>
      </dgm:prSet>
      <dgm:spPr/>
    </dgm:pt>
    <dgm:pt modelId="{43230F73-69E0-4F3F-9206-BDFFE790E0C7}" type="pres">
      <dgm:prSet presAssocID="{0B82EA62-C8B1-4F54-A8D2-071B3548D8FD}" presName="compNode" presStyleCnt="0"/>
      <dgm:spPr/>
    </dgm:pt>
    <dgm:pt modelId="{9D9F1A14-A450-4798-AD0F-3151F0D0A5B3}" type="pres">
      <dgm:prSet presAssocID="{0B82EA62-C8B1-4F54-A8D2-071B3548D8FD}" presName="iconBgRect" presStyleLbl="bgShp" presStyleIdx="0" presStyleCnt="7"/>
      <dgm:spPr/>
    </dgm:pt>
    <dgm:pt modelId="{683177A8-C8B0-4700-BEE4-A966FD4A6F19}" type="pres">
      <dgm:prSet presAssocID="{0B82EA62-C8B1-4F54-A8D2-071B3548D8F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FA7638CD-0B40-4036-98F3-64FD9C4D7135}" type="pres">
      <dgm:prSet presAssocID="{0B82EA62-C8B1-4F54-A8D2-071B3548D8FD}" presName="spaceRect" presStyleCnt="0"/>
      <dgm:spPr/>
    </dgm:pt>
    <dgm:pt modelId="{557C5DE5-3E73-429B-9FBA-4A4E1DB4E75B}" type="pres">
      <dgm:prSet presAssocID="{0B82EA62-C8B1-4F54-A8D2-071B3548D8FD}" presName="textRect" presStyleLbl="revTx" presStyleIdx="0" presStyleCnt="7">
        <dgm:presLayoutVars>
          <dgm:chMax val="1"/>
          <dgm:chPref val="1"/>
        </dgm:presLayoutVars>
      </dgm:prSet>
      <dgm:spPr/>
    </dgm:pt>
    <dgm:pt modelId="{A250A6F6-5791-4B6E-B294-F3D20D704547}" type="pres">
      <dgm:prSet presAssocID="{8F61CB1A-3710-4B90-868E-BE464A774175}" presName="sibTrans" presStyleLbl="sibTrans2D1" presStyleIdx="0" presStyleCnt="0"/>
      <dgm:spPr/>
    </dgm:pt>
    <dgm:pt modelId="{AAB88339-AE64-4CA1-83E1-16DB773EB511}" type="pres">
      <dgm:prSet presAssocID="{9CA13486-9694-4C57-A209-DFBEFE05989A}" presName="compNode" presStyleCnt="0"/>
      <dgm:spPr/>
    </dgm:pt>
    <dgm:pt modelId="{EB0B9422-DC18-49E9-A678-A7C7CBE05393}" type="pres">
      <dgm:prSet presAssocID="{9CA13486-9694-4C57-A209-DFBEFE05989A}" presName="iconBgRect" presStyleLbl="bgShp" presStyleIdx="1" presStyleCnt="7"/>
      <dgm:spPr/>
    </dgm:pt>
    <dgm:pt modelId="{1F5308B7-6260-4D7A-A850-44668816CB58}" type="pres">
      <dgm:prSet presAssocID="{9CA13486-9694-4C57-A209-DFBEFE05989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A9251972-7D79-43EE-AF1D-F91BC8F50D5B}" type="pres">
      <dgm:prSet presAssocID="{9CA13486-9694-4C57-A209-DFBEFE05989A}" presName="spaceRect" presStyleCnt="0"/>
      <dgm:spPr/>
    </dgm:pt>
    <dgm:pt modelId="{E24A86E1-3BEB-4211-98A2-96F0CC4A2D10}" type="pres">
      <dgm:prSet presAssocID="{9CA13486-9694-4C57-A209-DFBEFE05989A}" presName="textRect" presStyleLbl="revTx" presStyleIdx="1" presStyleCnt="7">
        <dgm:presLayoutVars>
          <dgm:chMax val="1"/>
          <dgm:chPref val="1"/>
        </dgm:presLayoutVars>
      </dgm:prSet>
      <dgm:spPr/>
    </dgm:pt>
    <dgm:pt modelId="{11D51D4F-47CC-411D-A064-B2E3F0F3FEA2}" type="pres">
      <dgm:prSet presAssocID="{C54C1345-DD32-4F55-BD5B-A1CCC256F13D}" presName="sibTrans" presStyleLbl="sibTrans2D1" presStyleIdx="0" presStyleCnt="0"/>
      <dgm:spPr/>
    </dgm:pt>
    <dgm:pt modelId="{58EA2073-26FE-4F10-87B3-95F896601B44}" type="pres">
      <dgm:prSet presAssocID="{3D96C419-ABA5-45FB-A4BF-AEF610045711}" presName="compNode" presStyleCnt="0"/>
      <dgm:spPr/>
    </dgm:pt>
    <dgm:pt modelId="{2B02AE6E-D685-46A8-8978-E1A179946041}" type="pres">
      <dgm:prSet presAssocID="{3D96C419-ABA5-45FB-A4BF-AEF610045711}" presName="iconBgRect" presStyleLbl="bgShp" presStyleIdx="2" presStyleCnt="7"/>
      <dgm:spPr/>
    </dgm:pt>
    <dgm:pt modelId="{B0AFC72D-1EDF-417E-9CCE-D8F7AB0FB866}" type="pres">
      <dgm:prSet presAssocID="{3D96C419-ABA5-45FB-A4BF-AEF61004571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ED7FC818-DB34-441D-8BED-5B1AEBB677B9}" type="pres">
      <dgm:prSet presAssocID="{3D96C419-ABA5-45FB-A4BF-AEF610045711}" presName="spaceRect" presStyleCnt="0"/>
      <dgm:spPr/>
    </dgm:pt>
    <dgm:pt modelId="{FF4EACED-8E0D-4678-9D76-1879F230848A}" type="pres">
      <dgm:prSet presAssocID="{3D96C419-ABA5-45FB-A4BF-AEF610045711}" presName="textRect" presStyleLbl="revTx" presStyleIdx="2" presStyleCnt="7">
        <dgm:presLayoutVars>
          <dgm:chMax val="1"/>
          <dgm:chPref val="1"/>
        </dgm:presLayoutVars>
      </dgm:prSet>
      <dgm:spPr/>
    </dgm:pt>
    <dgm:pt modelId="{F94FDB9C-7738-4C2B-98BD-B9A28596FAC5}" type="pres">
      <dgm:prSet presAssocID="{E3EBCC95-28E8-4AF4-9ACB-048EBE4CD0A3}" presName="sibTrans" presStyleLbl="sibTrans2D1" presStyleIdx="0" presStyleCnt="0"/>
      <dgm:spPr/>
    </dgm:pt>
    <dgm:pt modelId="{62E077B3-57BD-4E9B-AC21-0D90679BBBA4}" type="pres">
      <dgm:prSet presAssocID="{7E93AC04-09AA-44DA-A77C-4E9407709DAC}" presName="compNode" presStyleCnt="0"/>
      <dgm:spPr/>
    </dgm:pt>
    <dgm:pt modelId="{0817837F-EBB3-4005-9B45-9080CED44A0B}" type="pres">
      <dgm:prSet presAssocID="{7E93AC04-09AA-44DA-A77C-4E9407709DAC}" presName="iconBgRect" presStyleLbl="bgShp" presStyleIdx="3" presStyleCnt="7"/>
      <dgm:spPr/>
    </dgm:pt>
    <dgm:pt modelId="{376FF6D0-EDE9-436B-B812-34745DC0D0D8}" type="pres">
      <dgm:prSet presAssocID="{7E93AC04-09AA-44DA-A77C-4E9407709DA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897FC22-0094-4340-931F-35ED601E43BA}" type="pres">
      <dgm:prSet presAssocID="{7E93AC04-09AA-44DA-A77C-4E9407709DAC}" presName="spaceRect" presStyleCnt="0"/>
      <dgm:spPr/>
    </dgm:pt>
    <dgm:pt modelId="{4C7C2C13-D2FF-4062-B9C1-EB52C04C62BB}" type="pres">
      <dgm:prSet presAssocID="{7E93AC04-09AA-44DA-A77C-4E9407709DAC}" presName="textRect" presStyleLbl="revTx" presStyleIdx="3" presStyleCnt="7">
        <dgm:presLayoutVars>
          <dgm:chMax val="1"/>
          <dgm:chPref val="1"/>
        </dgm:presLayoutVars>
      </dgm:prSet>
      <dgm:spPr/>
    </dgm:pt>
    <dgm:pt modelId="{72A5AFC7-D268-4CFD-A903-742AEB08E54F}" type="pres">
      <dgm:prSet presAssocID="{CC5B3BD7-7075-4242-8646-2583ABFB148B}" presName="sibTrans" presStyleLbl="sibTrans2D1" presStyleIdx="0" presStyleCnt="0"/>
      <dgm:spPr/>
    </dgm:pt>
    <dgm:pt modelId="{919D2119-BAA7-4ED2-8B15-59DAC8A2B2C5}" type="pres">
      <dgm:prSet presAssocID="{BA12C4A7-F39B-4D8B-BE23-4381039E945D}" presName="compNode" presStyleCnt="0"/>
      <dgm:spPr/>
    </dgm:pt>
    <dgm:pt modelId="{B4788FDF-1C8A-4418-9C97-5BEB5990472B}" type="pres">
      <dgm:prSet presAssocID="{BA12C4A7-F39B-4D8B-BE23-4381039E945D}" presName="iconBgRect" presStyleLbl="bgShp" presStyleIdx="4" presStyleCnt="7"/>
      <dgm:spPr/>
    </dgm:pt>
    <dgm:pt modelId="{4963F5D7-DD07-443B-B6FF-E8F77E66AE61}" type="pres">
      <dgm:prSet presAssocID="{BA12C4A7-F39B-4D8B-BE23-4381039E945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7AA9D29E-2DC7-4BD5-90F7-4648DBBCBD25}" type="pres">
      <dgm:prSet presAssocID="{BA12C4A7-F39B-4D8B-BE23-4381039E945D}" presName="spaceRect" presStyleCnt="0"/>
      <dgm:spPr/>
    </dgm:pt>
    <dgm:pt modelId="{BB7D5A13-831B-4567-B512-A7307100943B}" type="pres">
      <dgm:prSet presAssocID="{BA12C4A7-F39B-4D8B-BE23-4381039E945D}" presName="textRect" presStyleLbl="revTx" presStyleIdx="4" presStyleCnt="7">
        <dgm:presLayoutVars>
          <dgm:chMax val="1"/>
          <dgm:chPref val="1"/>
        </dgm:presLayoutVars>
      </dgm:prSet>
      <dgm:spPr/>
    </dgm:pt>
    <dgm:pt modelId="{3E562A6E-734C-4E9F-89D7-D16864AD11C7}" type="pres">
      <dgm:prSet presAssocID="{B026D7A2-A177-4532-B66B-F8E1AAD35961}" presName="sibTrans" presStyleLbl="sibTrans2D1" presStyleIdx="0" presStyleCnt="0"/>
      <dgm:spPr/>
    </dgm:pt>
    <dgm:pt modelId="{77A7285F-BE81-4BAC-B57A-CBA9DD8A588A}" type="pres">
      <dgm:prSet presAssocID="{3FA44395-0E3C-4B65-B200-D5E5B55F6F4D}" presName="compNode" presStyleCnt="0"/>
      <dgm:spPr/>
    </dgm:pt>
    <dgm:pt modelId="{1B168382-59AB-41D9-922B-0D1FB43B9B74}" type="pres">
      <dgm:prSet presAssocID="{3FA44395-0E3C-4B65-B200-D5E5B55F6F4D}" presName="iconBgRect" presStyleLbl="bgShp" presStyleIdx="5" presStyleCnt="7"/>
      <dgm:spPr/>
    </dgm:pt>
    <dgm:pt modelId="{8A5EFCE0-D359-4FA0-B533-52CA3CCAF90E}" type="pres">
      <dgm:prSet presAssocID="{3FA44395-0E3C-4B65-B200-D5E5B55F6F4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6F15C29-59D9-4C70-97E1-9D88B291759C}" type="pres">
      <dgm:prSet presAssocID="{3FA44395-0E3C-4B65-B200-D5E5B55F6F4D}" presName="spaceRect" presStyleCnt="0"/>
      <dgm:spPr/>
    </dgm:pt>
    <dgm:pt modelId="{C0D454DB-9F56-4DB9-B694-FC54AFF93B19}" type="pres">
      <dgm:prSet presAssocID="{3FA44395-0E3C-4B65-B200-D5E5B55F6F4D}" presName="textRect" presStyleLbl="revTx" presStyleIdx="5" presStyleCnt="7">
        <dgm:presLayoutVars>
          <dgm:chMax val="1"/>
          <dgm:chPref val="1"/>
        </dgm:presLayoutVars>
      </dgm:prSet>
      <dgm:spPr/>
    </dgm:pt>
    <dgm:pt modelId="{55162354-4BC1-46B3-8D8E-F4D610E45CED}" type="pres">
      <dgm:prSet presAssocID="{29ED3376-8408-4A85-958C-A9C70BA1B140}" presName="sibTrans" presStyleLbl="sibTrans2D1" presStyleIdx="0" presStyleCnt="0"/>
      <dgm:spPr/>
    </dgm:pt>
    <dgm:pt modelId="{A0AD73D0-6FDD-4A27-BFB8-35BAA29D4D39}" type="pres">
      <dgm:prSet presAssocID="{160534D9-1B62-44D6-B6B2-8543E31C2281}" presName="compNode" presStyleCnt="0"/>
      <dgm:spPr/>
    </dgm:pt>
    <dgm:pt modelId="{9BD6BFFB-920A-4E4F-9EF1-5745BA6DAACD}" type="pres">
      <dgm:prSet presAssocID="{160534D9-1B62-44D6-B6B2-8543E31C2281}" presName="iconBgRect" presStyleLbl="bgShp" presStyleIdx="6" presStyleCnt="7"/>
      <dgm:spPr/>
    </dgm:pt>
    <dgm:pt modelId="{7ABAB0FF-3CF0-4C97-A6AF-CB975732D2A3}" type="pres">
      <dgm:prSet presAssocID="{160534D9-1B62-44D6-B6B2-8543E31C228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F6F247F-CC4A-480F-8155-C387F649C63A}" type="pres">
      <dgm:prSet presAssocID="{160534D9-1B62-44D6-B6B2-8543E31C2281}" presName="spaceRect" presStyleCnt="0"/>
      <dgm:spPr/>
    </dgm:pt>
    <dgm:pt modelId="{42125E58-805C-4E93-B7EE-EF54E80467DF}" type="pres">
      <dgm:prSet presAssocID="{160534D9-1B62-44D6-B6B2-8543E31C2281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5D813807-0157-4CBD-842F-356F7F6FF6BC}" type="presOf" srcId="{160534D9-1B62-44D6-B6B2-8543E31C2281}" destId="{42125E58-805C-4E93-B7EE-EF54E80467DF}" srcOrd="0" destOrd="0" presId="urn:microsoft.com/office/officeart/2018/2/layout/IconCircleList"/>
    <dgm:cxn modelId="{F2A2071F-A04B-458A-A562-F18F6B44997C}" srcId="{60C8F4C2-0FFF-4D44-A977-C86BD1D15DD3}" destId="{7E93AC04-09AA-44DA-A77C-4E9407709DAC}" srcOrd="3" destOrd="0" parTransId="{BBA62D8F-4087-460F-AB5E-919EE6429F89}" sibTransId="{CC5B3BD7-7075-4242-8646-2583ABFB148B}"/>
    <dgm:cxn modelId="{1F4A6023-45E4-400F-B9C0-A02B8BE0A537}" type="presOf" srcId="{E3EBCC95-28E8-4AF4-9ACB-048EBE4CD0A3}" destId="{F94FDB9C-7738-4C2B-98BD-B9A28596FAC5}" srcOrd="0" destOrd="0" presId="urn:microsoft.com/office/officeart/2018/2/layout/IconCircleList"/>
    <dgm:cxn modelId="{97C8EA43-4305-4859-9A37-3464DA6C2EE0}" srcId="{60C8F4C2-0FFF-4D44-A977-C86BD1D15DD3}" destId="{3FA44395-0E3C-4B65-B200-D5E5B55F6F4D}" srcOrd="5" destOrd="0" parTransId="{BE03AD63-02F9-4B51-BF14-5456EFD73707}" sibTransId="{29ED3376-8408-4A85-958C-A9C70BA1B140}"/>
    <dgm:cxn modelId="{658A004E-DC72-453A-B2D3-3C46AF9B314A}" type="presOf" srcId="{3FA44395-0E3C-4B65-B200-D5E5B55F6F4D}" destId="{C0D454DB-9F56-4DB9-B694-FC54AFF93B19}" srcOrd="0" destOrd="0" presId="urn:microsoft.com/office/officeart/2018/2/layout/IconCircleList"/>
    <dgm:cxn modelId="{8D3DD151-A9DB-41BD-BDDC-3BBC1C4D8DC8}" type="presOf" srcId="{CC5B3BD7-7075-4242-8646-2583ABFB148B}" destId="{72A5AFC7-D268-4CFD-A903-742AEB08E54F}" srcOrd="0" destOrd="0" presId="urn:microsoft.com/office/officeart/2018/2/layout/IconCircleList"/>
    <dgm:cxn modelId="{8610B377-FBF4-420E-8B05-05C1EB8445D5}" type="presOf" srcId="{BA12C4A7-F39B-4D8B-BE23-4381039E945D}" destId="{BB7D5A13-831B-4567-B512-A7307100943B}" srcOrd="0" destOrd="0" presId="urn:microsoft.com/office/officeart/2018/2/layout/IconCircleList"/>
    <dgm:cxn modelId="{CA60C27D-EB4A-4A09-9B3C-A52CC016DE0E}" type="presOf" srcId="{7E93AC04-09AA-44DA-A77C-4E9407709DAC}" destId="{4C7C2C13-D2FF-4062-B9C1-EB52C04C62BB}" srcOrd="0" destOrd="0" presId="urn:microsoft.com/office/officeart/2018/2/layout/IconCircleList"/>
    <dgm:cxn modelId="{CE9D5A8A-F7F4-4B04-A031-11F0B88DDD97}" srcId="{60C8F4C2-0FFF-4D44-A977-C86BD1D15DD3}" destId="{9CA13486-9694-4C57-A209-DFBEFE05989A}" srcOrd="1" destOrd="0" parTransId="{79FDE9E2-4330-4F08-8059-EA94644B9C07}" sibTransId="{C54C1345-DD32-4F55-BD5B-A1CCC256F13D}"/>
    <dgm:cxn modelId="{7538E28E-EBDE-4B07-9038-B4041FB3ABF1}" type="presOf" srcId="{29ED3376-8408-4A85-958C-A9C70BA1B140}" destId="{55162354-4BC1-46B3-8D8E-F4D610E45CED}" srcOrd="0" destOrd="0" presId="urn:microsoft.com/office/officeart/2018/2/layout/IconCircleList"/>
    <dgm:cxn modelId="{43C38B97-E9D9-4AF4-A48D-B91B5DC9FAA4}" srcId="{60C8F4C2-0FFF-4D44-A977-C86BD1D15DD3}" destId="{0B82EA62-C8B1-4F54-A8D2-071B3548D8FD}" srcOrd="0" destOrd="0" parTransId="{022AF9E3-F647-43A5-90EC-8D8AA4978B44}" sibTransId="{8F61CB1A-3710-4B90-868E-BE464A774175}"/>
    <dgm:cxn modelId="{B8D8F39D-1030-4E86-B458-A2B34EC972B9}" srcId="{60C8F4C2-0FFF-4D44-A977-C86BD1D15DD3}" destId="{160534D9-1B62-44D6-B6B2-8543E31C2281}" srcOrd="6" destOrd="0" parTransId="{6A28E372-78C9-486A-A713-1F32F8ED0D42}" sibTransId="{50DA528D-93D9-45FC-9FB4-338CA95120F4}"/>
    <dgm:cxn modelId="{60B516B3-E241-447A-B260-3A12D0BB3C67}" type="presOf" srcId="{9CA13486-9694-4C57-A209-DFBEFE05989A}" destId="{E24A86E1-3BEB-4211-98A2-96F0CC4A2D10}" srcOrd="0" destOrd="0" presId="urn:microsoft.com/office/officeart/2018/2/layout/IconCircleList"/>
    <dgm:cxn modelId="{76DF23BB-1EA1-45AF-8D18-C4587FDDA509}" srcId="{60C8F4C2-0FFF-4D44-A977-C86BD1D15DD3}" destId="{3D96C419-ABA5-45FB-A4BF-AEF610045711}" srcOrd="2" destOrd="0" parTransId="{BA42D22D-E4E7-40DB-A619-B011F08B9116}" sibTransId="{E3EBCC95-28E8-4AF4-9ACB-048EBE4CD0A3}"/>
    <dgm:cxn modelId="{C8DB20BE-FB53-428E-A019-E75BBC3CE73B}" srcId="{60C8F4C2-0FFF-4D44-A977-C86BD1D15DD3}" destId="{BA12C4A7-F39B-4D8B-BE23-4381039E945D}" srcOrd="4" destOrd="0" parTransId="{7217C98C-F025-4A97-B9B0-8C9C6D5EBE04}" sibTransId="{B026D7A2-A177-4532-B66B-F8E1AAD35961}"/>
    <dgm:cxn modelId="{5F719EC3-0F3F-4BE3-8CA0-B973736D0BCA}" type="presOf" srcId="{C54C1345-DD32-4F55-BD5B-A1CCC256F13D}" destId="{11D51D4F-47CC-411D-A064-B2E3F0F3FEA2}" srcOrd="0" destOrd="0" presId="urn:microsoft.com/office/officeart/2018/2/layout/IconCircleList"/>
    <dgm:cxn modelId="{6E6D7FC4-4536-4AED-9572-61D833F9EA8B}" type="presOf" srcId="{3D96C419-ABA5-45FB-A4BF-AEF610045711}" destId="{FF4EACED-8E0D-4678-9D76-1879F230848A}" srcOrd="0" destOrd="0" presId="urn:microsoft.com/office/officeart/2018/2/layout/IconCircleList"/>
    <dgm:cxn modelId="{29DED0D3-FB85-415E-AE49-B640EBB0135D}" type="presOf" srcId="{8F61CB1A-3710-4B90-868E-BE464A774175}" destId="{A250A6F6-5791-4B6E-B294-F3D20D704547}" srcOrd="0" destOrd="0" presId="urn:microsoft.com/office/officeart/2018/2/layout/IconCircleList"/>
    <dgm:cxn modelId="{DA37FBD5-B875-4B2F-B925-F439BE427FB1}" type="presOf" srcId="{0B82EA62-C8B1-4F54-A8D2-071B3548D8FD}" destId="{557C5DE5-3E73-429B-9FBA-4A4E1DB4E75B}" srcOrd="0" destOrd="0" presId="urn:microsoft.com/office/officeart/2018/2/layout/IconCircleList"/>
    <dgm:cxn modelId="{8D86E2F3-04AA-49C6-A558-BE32C2ED93A5}" type="presOf" srcId="{60C8F4C2-0FFF-4D44-A977-C86BD1D15DD3}" destId="{CFA517FC-ACB2-42AB-8B58-F470CD1FE486}" srcOrd="0" destOrd="0" presId="urn:microsoft.com/office/officeart/2018/2/layout/IconCircleList"/>
    <dgm:cxn modelId="{89575FFB-5C74-4EA8-A008-148ECD9E873C}" type="presOf" srcId="{B026D7A2-A177-4532-B66B-F8E1AAD35961}" destId="{3E562A6E-734C-4E9F-89D7-D16864AD11C7}" srcOrd="0" destOrd="0" presId="urn:microsoft.com/office/officeart/2018/2/layout/IconCircleList"/>
    <dgm:cxn modelId="{7B8F2784-7EDE-4F46-82B3-0F0AC42A536F}" type="presParOf" srcId="{CFA517FC-ACB2-42AB-8B58-F470CD1FE486}" destId="{2B827840-C074-4B2F-9830-59AC5CF4C79C}" srcOrd="0" destOrd="0" presId="urn:microsoft.com/office/officeart/2018/2/layout/IconCircleList"/>
    <dgm:cxn modelId="{80B20FC6-574D-490B-9DD7-DFABCDEB9825}" type="presParOf" srcId="{2B827840-C074-4B2F-9830-59AC5CF4C79C}" destId="{43230F73-69E0-4F3F-9206-BDFFE790E0C7}" srcOrd="0" destOrd="0" presId="urn:microsoft.com/office/officeart/2018/2/layout/IconCircleList"/>
    <dgm:cxn modelId="{4A471060-689F-40F2-AE5F-09F1BF1D149D}" type="presParOf" srcId="{43230F73-69E0-4F3F-9206-BDFFE790E0C7}" destId="{9D9F1A14-A450-4798-AD0F-3151F0D0A5B3}" srcOrd="0" destOrd="0" presId="urn:microsoft.com/office/officeart/2018/2/layout/IconCircleList"/>
    <dgm:cxn modelId="{431E1400-A030-437E-9CE8-1C9C2AA4E4B6}" type="presParOf" srcId="{43230F73-69E0-4F3F-9206-BDFFE790E0C7}" destId="{683177A8-C8B0-4700-BEE4-A966FD4A6F19}" srcOrd="1" destOrd="0" presId="urn:microsoft.com/office/officeart/2018/2/layout/IconCircleList"/>
    <dgm:cxn modelId="{F5E305FA-AF99-4B5C-8DE7-0FA59DA70449}" type="presParOf" srcId="{43230F73-69E0-4F3F-9206-BDFFE790E0C7}" destId="{FA7638CD-0B40-4036-98F3-64FD9C4D7135}" srcOrd="2" destOrd="0" presId="urn:microsoft.com/office/officeart/2018/2/layout/IconCircleList"/>
    <dgm:cxn modelId="{37312C89-43D0-415F-BD22-B7E0CEA6A32D}" type="presParOf" srcId="{43230F73-69E0-4F3F-9206-BDFFE790E0C7}" destId="{557C5DE5-3E73-429B-9FBA-4A4E1DB4E75B}" srcOrd="3" destOrd="0" presId="urn:microsoft.com/office/officeart/2018/2/layout/IconCircleList"/>
    <dgm:cxn modelId="{02F005F9-2F64-4256-88D1-E7F2190E254F}" type="presParOf" srcId="{2B827840-C074-4B2F-9830-59AC5CF4C79C}" destId="{A250A6F6-5791-4B6E-B294-F3D20D704547}" srcOrd="1" destOrd="0" presId="urn:microsoft.com/office/officeart/2018/2/layout/IconCircleList"/>
    <dgm:cxn modelId="{25927AA9-3BEA-4B1D-82FE-718A9C6E4456}" type="presParOf" srcId="{2B827840-C074-4B2F-9830-59AC5CF4C79C}" destId="{AAB88339-AE64-4CA1-83E1-16DB773EB511}" srcOrd="2" destOrd="0" presId="urn:microsoft.com/office/officeart/2018/2/layout/IconCircleList"/>
    <dgm:cxn modelId="{A5B200EB-AC54-4E5C-9BA6-1EC35A700EA1}" type="presParOf" srcId="{AAB88339-AE64-4CA1-83E1-16DB773EB511}" destId="{EB0B9422-DC18-49E9-A678-A7C7CBE05393}" srcOrd="0" destOrd="0" presId="urn:microsoft.com/office/officeart/2018/2/layout/IconCircleList"/>
    <dgm:cxn modelId="{5C5E30F9-5F41-443E-9A50-F18E6AE9D966}" type="presParOf" srcId="{AAB88339-AE64-4CA1-83E1-16DB773EB511}" destId="{1F5308B7-6260-4D7A-A850-44668816CB58}" srcOrd="1" destOrd="0" presId="urn:microsoft.com/office/officeart/2018/2/layout/IconCircleList"/>
    <dgm:cxn modelId="{8F2F0C06-4C19-4D12-A7A9-A37DBCFE6EF4}" type="presParOf" srcId="{AAB88339-AE64-4CA1-83E1-16DB773EB511}" destId="{A9251972-7D79-43EE-AF1D-F91BC8F50D5B}" srcOrd="2" destOrd="0" presId="urn:microsoft.com/office/officeart/2018/2/layout/IconCircleList"/>
    <dgm:cxn modelId="{EB61CB50-C843-41A9-82ED-F14335514CEB}" type="presParOf" srcId="{AAB88339-AE64-4CA1-83E1-16DB773EB511}" destId="{E24A86E1-3BEB-4211-98A2-96F0CC4A2D10}" srcOrd="3" destOrd="0" presId="urn:microsoft.com/office/officeart/2018/2/layout/IconCircleList"/>
    <dgm:cxn modelId="{FE19F9FD-0505-409A-AA18-8B3BF1CD978C}" type="presParOf" srcId="{2B827840-C074-4B2F-9830-59AC5CF4C79C}" destId="{11D51D4F-47CC-411D-A064-B2E3F0F3FEA2}" srcOrd="3" destOrd="0" presId="urn:microsoft.com/office/officeart/2018/2/layout/IconCircleList"/>
    <dgm:cxn modelId="{5B3902D5-D7C2-494F-A1A9-7601DC4E7AA2}" type="presParOf" srcId="{2B827840-C074-4B2F-9830-59AC5CF4C79C}" destId="{58EA2073-26FE-4F10-87B3-95F896601B44}" srcOrd="4" destOrd="0" presId="urn:microsoft.com/office/officeart/2018/2/layout/IconCircleList"/>
    <dgm:cxn modelId="{8A08598C-9731-4509-9985-C5EF36ADE362}" type="presParOf" srcId="{58EA2073-26FE-4F10-87B3-95F896601B44}" destId="{2B02AE6E-D685-46A8-8978-E1A179946041}" srcOrd="0" destOrd="0" presId="urn:microsoft.com/office/officeart/2018/2/layout/IconCircleList"/>
    <dgm:cxn modelId="{79B07CAE-AD11-49A2-9E8C-F76C1C137E4B}" type="presParOf" srcId="{58EA2073-26FE-4F10-87B3-95F896601B44}" destId="{B0AFC72D-1EDF-417E-9CCE-D8F7AB0FB866}" srcOrd="1" destOrd="0" presId="urn:microsoft.com/office/officeart/2018/2/layout/IconCircleList"/>
    <dgm:cxn modelId="{49BC449D-B7F9-4A7D-B774-0B67BF2C6601}" type="presParOf" srcId="{58EA2073-26FE-4F10-87B3-95F896601B44}" destId="{ED7FC818-DB34-441D-8BED-5B1AEBB677B9}" srcOrd="2" destOrd="0" presId="urn:microsoft.com/office/officeart/2018/2/layout/IconCircleList"/>
    <dgm:cxn modelId="{1BAB171E-A01D-4F3B-BAC6-D35F20B80703}" type="presParOf" srcId="{58EA2073-26FE-4F10-87B3-95F896601B44}" destId="{FF4EACED-8E0D-4678-9D76-1879F230848A}" srcOrd="3" destOrd="0" presId="urn:microsoft.com/office/officeart/2018/2/layout/IconCircleList"/>
    <dgm:cxn modelId="{7677F095-238A-4AC6-B51A-2D5BCDE8C193}" type="presParOf" srcId="{2B827840-C074-4B2F-9830-59AC5CF4C79C}" destId="{F94FDB9C-7738-4C2B-98BD-B9A28596FAC5}" srcOrd="5" destOrd="0" presId="urn:microsoft.com/office/officeart/2018/2/layout/IconCircleList"/>
    <dgm:cxn modelId="{7917C017-BF58-4BED-A8E2-3129F35F7264}" type="presParOf" srcId="{2B827840-C074-4B2F-9830-59AC5CF4C79C}" destId="{62E077B3-57BD-4E9B-AC21-0D90679BBBA4}" srcOrd="6" destOrd="0" presId="urn:microsoft.com/office/officeart/2018/2/layout/IconCircleList"/>
    <dgm:cxn modelId="{F1A07D75-82ED-4479-AB46-CADF04757BDE}" type="presParOf" srcId="{62E077B3-57BD-4E9B-AC21-0D90679BBBA4}" destId="{0817837F-EBB3-4005-9B45-9080CED44A0B}" srcOrd="0" destOrd="0" presId="urn:microsoft.com/office/officeart/2018/2/layout/IconCircleList"/>
    <dgm:cxn modelId="{E70BAA3A-6834-4B0F-8155-3438FBBE1349}" type="presParOf" srcId="{62E077B3-57BD-4E9B-AC21-0D90679BBBA4}" destId="{376FF6D0-EDE9-436B-B812-34745DC0D0D8}" srcOrd="1" destOrd="0" presId="urn:microsoft.com/office/officeart/2018/2/layout/IconCircleList"/>
    <dgm:cxn modelId="{39A23108-EA69-4128-ADF1-6520A1F0EDCA}" type="presParOf" srcId="{62E077B3-57BD-4E9B-AC21-0D90679BBBA4}" destId="{8897FC22-0094-4340-931F-35ED601E43BA}" srcOrd="2" destOrd="0" presId="urn:microsoft.com/office/officeart/2018/2/layout/IconCircleList"/>
    <dgm:cxn modelId="{FB22A64E-56D5-440E-9132-3EF5140A1E8A}" type="presParOf" srcId="{62E077B3-57BD-4E9B-AC21-0D90679BBBA4}" destId="{4C7C2C13-D2FF-4062-B9C1-EB52C04C62BB}" srcOrd="3" destOrd="0" presId="urn:microsoft.com/office/officeart/2018/2/layout/IconCircleList"/>
    <dgm:cxn modelId="{795E0DE1-112F-4E00-BA56-EBA4AED2D26B}" type="presParOf" srcId="{2B827840-C074-4B2F-9830-59AC5CF4C79C}" destId="{72A5AFC7-D268-4CFD-A903-742AEB08E54F}" srcOrd="7" destOrd="0" presId="urn:microsoft.com/office/officeart/2018/2/layout/IconCircleList"/>
    <dgm:cxn modelId="{76C2E98A-2F50-4D3C-8F76-5EAC46CFC579}" type="presParOf" srcId="{2B827840-C074-4B2F-9830-59AC5CF4C79C}" destId="{919D2119-BAA7-4ED2-8B15-59DAC8A2B2C5}" srcOrd="8" destOrd="0" presId="urn:microsoft.com/office/officeart/2018/2/layout/IconCircleList"/>
    <dgm:cxn modelId="{A117BE1A-52EB-4D5B-A284-95907C61C33A}" type="presParOf" srcId="{919D2119-BAA7-4ED2-8B15-59DAC8A2B2C5}" destId="{B4788FDF-1C8A-4418-9C97-5BEB5990472B}" srcOrd="0" destOrd="0" presId="urn:microsoft.com/office/officeart/2018/2/layout/IconCircleList"/>
    <dgm:cxn modelId="{D4CCE970-AA18-4933-9E00-FE8434CAAA86}" type="presParOf" srcId="{919D2119-BAA7-4ED2-8B15-59DAC8A2B2C5}" destId="{4963F5D7-DD07-443B-B6FF-E8F77E66AE61}" srcOrd="1" destOrd="0" presId="urn:microsoft.com/office/officeart/2018/2/layout/IconCircleList"/>
    <dgm:cxn modelId="{6BDE398D-2DEB-479E-AF24-E0A5554A5C15}" type="presParOf" srcId="{919D2119-BAA7-4ED2-8B15-59DAC8A2B2C5}" destId="{7AA9D29E-2DC7-4BD5-90F7-4648DBBCBD25}" srcOrd="2" destOrd="0" presId="urn:microsoft.com/office/officeart/2018/2/layout/IconCircleList"/>
    <dgm:cxn modelId="{61691761-E629-4F6E-AF35-6E5BED9889BF}" type="presParOf" srcId="{919D2119-BAA7-4ED2-8B15-59DAC8A2B2C5}" destId="{BB7D5A13-831B-4567-B512-A7307100943B}" srcOrd="3" destOrd="0" presId="urn:microsoft.com/office/officeart/2018/2/layout/IconCircleList"/>
    <dgm:cxn modelId="{03AACEB3-FAC9-4176-8237-5DB673816E83}" type="presParOf" srcId="{2B827840-C074-4B2F-9830-59AC5CF4C79C}" destId="{3E562A6E-734C-4E9F-89D7-D16864AD11C7}" srcOrd="9" destOrd="0" presId="urn:microsoft.com/office/officeart/2018/2/layout/IconCircleList"/>
    <dgm:cxn modelId="{CCB8A15A-2628-44FE-9267-5F2C17024A6F}" type="presParOf" srcId="{2B827840-C074-4B2F-9830-59AC5CF4C79C}" destId="{77A7285F-BE81-4BAC-B57A-CBA9DD8A588A}" srcOrd="10" destOrd="0" presId="urn:microsoft.com/office/officeart/2018/2/layout/IconCircleList"/>
    <dgm:cxn modelId="{9C13182A-5309-42D2-A0C6-8787A995C97A}" type="presParOf" srcId="{77A7285F-BE81-4BAC-B57A-CBA9DD8A588A}" destId="{1B168382-59AB-41D9-922B-0D1FB43B9B74}" srcOrd="0" destOrd="0" presId="urn:microsoft.com/office/officeart/2018/2/layout/IconCircleList"/>
    <dgm:cxn modelId="{F0C0D256-F8AA-484F-AE16-B0B37DB736E1}" type="presParOf" srcId="{77A7285F-BE81-4BAC-B57A-CBA9DD8A588A}" destId="{8A5EFCE0-D359-4FA0-B533-52CA3CCAF90E}" srcOrd="1" destOrd="0" presId="urn:microsoft.com/office/officeart/2018/2/layout/IconCircleList"/>
    <dgm:cxn modelId="{90189949-44BE-442D-932A-D491A1C8AA43}" type="presParOf" srcId="{77A7285F-BE81-4BAC-B57A-CBA9DD8A588A}" destId="{06F15C29-59D9-4C70-97E1-9D88B291759C}" srcOrd="2" destOrd="0" presId="urn:microsoft.com/office/officeart/2018/2/layout/IconCircleList"/>
    <dgm:cxn modelId="{7579EE3C-404E-4EC9-A97A-CED0BA956EB9}" type="presParOf" srcId="{77A7285F-BE81-4BAC-B57A-CBA9DD8A588A}" destId="{C0D454DB-9F56-4DB9-B694-FC54AFF93B19}" srcOrd="3" destOrd="0" presId="urn:microsoft.com/office/officeart/2018/2/layout/IconCircleList"/>
    <dgm:cxn modelId="{4DB61910-B3B8-4E74-B7CB-8E20D4898C1E}" type="presParOf" srcId="{2B827840-C074-4B2F-9830-59AC5CF4C79C}" destId="{55162354-4BC1-46B3-8D8E-F4D610E45CED}" srcOrd="11" destOrd="0" presId="urn:microsoft.com/office/officeart/2018/2/layout/IconCircleList"/>
    <dgm:cxn modelId="{27C3759E-E867-4B2F-827B-E9E50761F124}" type="presParOf" srcId="{2B827840-C074-4B2F-9830-59AC5CF4C79C}" destId="{A0AD73D0-6FDD-4A27-BFB8-35BAA29D4D39}" srcOrd="12" destOrd="0" presId="urn:microsoft.com/office/officeart/2018/2/layout/IconCircleList"/>
    <dgm:cxn modelId="{8CC89977-95A1-4CF6-AF23-CBFBDCE7875F}" type="presParOf" srcId="{A0AD73D0-6FDD-4A27-BFB8-35BAA29D4D39}" destId="{9BD6BFFB-920A-4E4F-9EF1-5745BA6DAACD}" srcOrd="0" destOrd="0" presId="urn:microsoft.com/office/officeart/2018/2/layout/IconCircleList"/>
    <dgm:cxn modelId="{3923145F-4ADD-42B7-9DEC-13EF38345E98}" type="presParOf" srcId="{A0AD73D0-6FDD-4A27-BFB8-35BAA29D4D39}" destId="{7ABAB0FF-3CF0-4C97-A6AF-CB975732D2A3}" srcOrd="1" destOrd="0" presId="urn:microsoft.com/office/officeart/2018/2/layout/IconCircleList"/>
    <dgm:cxn modelId="{CEEF27FB-39A2-4DC8-BCB1-8BD5820E3B7B}" type="presParOf" srcId="{A0AD73D0-6FDD-4A27-BFB8-35BAA29D4D39}" destId="{5F6F247F-CC4A-480F-8155-C387F649C63A}" srcOrd="2" destOrd="0" presId="urn:microsoft.com/office/officeart/2018/2/layout/IconCircleList"/>
    <dgm:cxn modelId="{51D7B363-063C-4517-8688-BBABD2A7F62E}" type="presParOf" srcId="{A0AD73D0-6FDD-4A27-BFB8-35BAA29D4D39}" destId="{42125E58-805C-4E93-B7EE-EF54E80467D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1FD91A-40A4-4DF9-B3E1-2A5D88E84AC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667FF13-8E81-438A-98A9-F4CD7E27D2ED}">
      <dgm:prSet/>
      <dgm:spPr/>
      <dgm:t>
        <a:bodyPr/>
        <a:lstStyle/>
        <a:p>
          <a:r>
            <a:rPr lang="en-US"/>
            <a:t>Site buildability: size, wetlands, soils, flooding</a:t>
          </a:r>
        </a:p>
      </dgm:t>
    </dgm:pt>
    <dgm:pt modelId="{A982639E-8ECA-44E4-94A3-0946ACFFD82D}" type="parTrans" cxnId="{635AD52B-3841-467C-8A27-0F78622527CC}">
      <dgm:prSet/>
      <dgm:spPr/>
      <dgm:t>
        <a:bodyPr/>
        <a:lstStyle/>
        <a:p>
          <a:endParaRPr lang="en-US"/>
        </a:p>
      </dgm:t>
    </dgm:pt>
    <dgm:pt modelId="{46FCB403-A677-4185-B2C0-61D0B063195C}" type="sibTrans" cxnId="{635AD52B-3841-467C-8A27-0F78622527CC}">
      <dgm:prSet/>
      <dgm:spPr/>
      <dgm:t>
        <a:bodyPr/>
        <a:lstStyle/>
        <a:p>
          <a:endParaRPr lang="en-US"/>
        </a:p>
      </dgm:t>
    </dgm:pt>
    <dgm:pt modelId="{0BA630EB-05E0-4267-B7D1-97EC205A0D5D}">
      <dgm:prSet/>
      <dgm:spPr/>
      <dgm:t>
        <a:bodyPr/>
        <a:lstStyle/>
        <a:p>
          <a:r>
            <a:rPr lang="en-US"/>
            <a:t>Transportation infrastructure</a:t>
          </a:r>
        </a:p>
      </dgm:t>
    </dgm:pt>
    <dgm:pt modelId="{5B885C2D-A4EF-41F2-B7CA-59B2E3B7F5D5}" type="parTrans" cxnId="{D0CD34AD-F330-4C3B-8B50-E12B40F097C6}">
      <dgm:prSet/>
      <dgm:spPr/>
      <dgm:t>
        <a:bodyPr/>
        <a:lstStyle/>
        <a:p>
          <a:endParaRPr lang="en-US"/>
        </a:p>
      </dgm:t>
    </dgm:pt>
    <dgm:pt modelId="{8087BF8F-3749-4118-BBDE-7D96941915AB}" type="sibTrans" cxnId="{D0CD34AD-F330-4C3B-8B50-E12B40F097C6}">
      <dgm:prSet/>
      <dgm:spPr/>
      <dgm:t>
        <a:bodyPr/>
        <a:lstStyle/>
        <a:p>
          <a:endParaRPr lang="en-US"/>
        </a:p>
      </dgm:t>
    </dgm:pt>
    <dgm:pt modelId="{3EAD0943-A535-48C5-BC9C-55E9CB8C1BFB}">
      <dgm:prSet/>
      <dgm:spPr/>
      <dgm:t>
        <a:bodyPr/>
        <a:lstStyle/>
        <a:p>
          <a:r>
            <a:rPr lang="en-US"/>
            <a:t>Access to raw materials/supply chain</a:t>
          </a:r>
        </a:p>
      </dgm:t>
    </dgm:pt>
    <dgm:pt modelId="{C687F537-7F8A-4DE5-A6EA-7E9AF6EC46FA}" type="parTrans" cxnId="{0D0F3129-89D2-4093-9155-5DB8BFB44F6A}">
      <dgm:prSet/>
      <dgm:spPr/>
      <dgm:t>
        <a:bodyPr/>
        <a:lstStyle/>
        <a:p>
          <a:endParaRPr lang="en-US"/>
        </a:p>
      </dgm:t>
    </dgm:pt>
    <dgm:pt modelId="{47F39378-9C4A-4C01-BCEF-A47A5F4024D4}" type="sibTrans" cxnId="{0D0F3129-89D2-4093-9155-5DB8BFB44F6A}">
      <dgm:prSet/>
      <dgm:spPr/>
      <dgm:t>
        <a:bodyPr/>
        <a:lstStyle/>
        <a:p>
          <a:endParaRPr lang="en-US"/>
        </a:p>
      </dgm:t>
    </dgm:pt>
    <dgm:pt modelId="{6B50172A-6048-47BF-83FB-7A0FAE1D3B0F}">
      <dgm:prSet/>
      <dgm:spPr/>
      <dgm:t>
        <a:bodyPr/>
        <a:lstStyle/>
        <a:p>
          <a:r>
            <a:rPr lang="en-US"/>
            <a:t>Workforce: Cost, skills and availability </a:t>
          </a:r>
        </a:p>
      </dgm:t>
    </dgm:pt>
    <dgm:pt modelId="{8F364812-492D-43A9-A555-FF5490527B3B}" type="parTrans" cxnId="{EF2F80C5-9627-42CA-A623-9FF82C1FA7AC}">
      <dgm:prSet/>
      <dgm:spPr/>
      <dgm:t>
        <a:bodyPr/>
        <a:lstStyle/>
        <a:p>
          <a:endParaRPr lang="en-US"/>
        </a:p>
      </dgm:t>
    </dgm:pt>
    <dgm:pt modelId="{CBB0B15D-BC4E-4816-8804-EBA953407F19}" type="sibTrans" cxnId="{EF2F80C5-9627-42CA-A623-9FF82C1FA7AC}">
      <dgm:prSet/>
      <dgm:spPr/>
      <dgm:t>
        <a:bodyPr/>
        <a:lstStyle/>
        <a:p>
          <a:endParaRPr lang="en-US"/>
        </a:p>
      </dgm:t>
    </dgm:pt>
    <dgm:pt modelId="{D890B529-64D4-4C56-A49B-12D83E9CFA3D}">
      <dgm:prSet/>
      <dgm:spPr/>
      <dgm:t>
        <a:bodyPr/>
        <a:lstStyle/>
        <a:p>
          <a:r>
            <a:rPr lang="en-US"/>
            <a:t>Utilities [Power &amp; Water]: Cost, reliability</a:t>
          </a:r>
        </a:p>
      </dgm:t>
    </dgm:pt>
    <dgm:pt modelId="{08E34DCE-709B-4EB4-8759-9890933FF63D}" type="parTrans" cxnId="{EFF54AF7-2429-4380-9B65-C89090E11246}">
      <dgm:prSet/>
      <dgm:spPr/>
      <dgm:t>
        <a:bodyPr/>
        <a:lstStyle/>
        <a:p>
          <a:endParaRPr lang="en-US"/>
        </a:p>
      </dgm:t>
    </dgm:pt>
    <dgm:pt modelId="{BFC7F457-9393-40CC-9998-EC7CCA95E7B0}" type="sibTrans" cxnId="{EFF54AF7-2429-4380-9B65-C89090E11246}">
      <dgm:prSet/>
      <dgm:spPr/>
      <dgm:t>
        <a:bodyPr/>
        <a:lstStyle/>
        <a:p>
          <a:endParaRPr lang="en-US"/>
        </a:p>
      </dgm:t>
    </dgm:pt>
    <dgm:pt modelId="{127B58A0-108B-4496-AB5B-ECDABD73485A}">
      <dgm:prSet/>
      <dgm:spPr/>
      <dgm:t>
        <a:bodyPr/>
        <a:lstStyle/>
        <a:p>
          <a:r>
            <a:rPr lang="en-US"/>
            <a:t>Zoning and regulatory requirements</a:t>
          </a:r>
        </a:p>
      </dgm:t>
    </dgm:pt>
    <dgm:pt modelId="{DDAF5E95-B5F1-4178-AFAB-FF726ADAAF54}" type="parTrans" cxnId="{DE4CA1CE-B68C-4DF0-B2CA-6BC9E6891E7B}">
      <dgm:prSet/>
      <dgm:spPr/>
      <dgm:t>
        <a:bodyPr/>
        <a:lstStyle/>
        <a:p>
          <a:endParaRPr lang="en-US"/>
        </a:p>
      </dgm:t>
    </dgm:pt>
    <dgm:pt modelId="{49373EF3-BA78-481F-BD1F-CE5B6198E60B}" type="sibTrans" cxnId="{DE4CA1CE-B68C-4DF0-B2CA-6BC9E6891E7B}">
      <dgm:prSet/>
      <dgm:spPr/>
      <dgm:t>
        <a:bodyPr/>
        <a:lstStyle/>
        <a:p>
          <a:endParaRPr lang="en-US"/>
        </a:p>
      </dgm:t>
    </dgm:pt>
    <dgm:pt modelId="{448C2E86-63EE-42B4-8DB2-55EBB9A52113}">
      <dgm:prSet/>
      <dgm:spPr/>
      <dgm:t>
        <a:bodyPr/>
        <a:lstStyle/>
        <a:p>
          <a:r>
            <a:rPr lang="en-US"/>
            <a:t>Taxes and incentives</a:t>
          </a:r>
        </a:p>
      </dgm:t>
    </dgm:pt>
    <dgm:pt modelId="{B55DE711-6401-43B2-ABDA-12FD402A12B0}" type="parTrans" cxnId="{2015742C-6E25-433B-AE83-96C53256E5FE}">
      <dgm:prSet/>
      <dgm:spPr/>
      <dgm:t>
        <a:bodyPr/>
        <a:lstStyle/>
        <a:p>
          <a:endParaRPr lang="en-US"/>
        </a:p>
      </dgm:t>
    </dgm:pt>
    <dgm:pt modelId="{BEFD3644-DF4F-4446-BBDC-70920F3D23FC}" type="sibTrans" cxnId="{2015742C-6E25-433B-AE83-96C53256E5FE}">
      <dgm:prSet/>
      <dgm:spPr/>
      <dgm:t>
        <a:bodyPr/>
        <a:lstStyle/>
        <a:p>
          <a:endParaRPr lang="en-US"/>
        </a:p>
      </dgm:t>
    </dgm:pt>
    <dgm:pt modelId="{0F754A39-2D9E-4CB5-83D9-73BB82DB6C17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Community license to operate (acceptance)</a:t>
          </a:r>
        </a:p>
      </dgm:t>
    </dgm:pt>
    <dgm:pt modelId="{740FCDDB-65E1-40AC-83CF-6F4AAA38732E}" type="parTrans" cxnId="{996B0FDD-3BD5-4916-B7CE-3511D899849F}">
      <dgm:prSet/>
      <dgm:spPr/>
      <dgm:t>
        <a:bodyPr/>
        <a:lstStyle/>
        <a:p>
          <a:endParaRPr lang="en-US"/>
        </a:p>
      </dgm:t>
    </dgm:pt>
    <dgm:pt modelId="{89DE3DCF-6E01-47A1-853D-07A9BCDF2097}" type="sibTrans" cxnId="{996B0FDD-3BD5-4916-B7CE-3511D899849F}">
      <dgm:prSet/>
      <dgm:spPr/>
      <dgm:t>
        <a:bodyPr/>
        <a:lstStyle/>
        <a:p>
          <a:endParaRPr lang="en-US"/>
        </a:p>
      </dgm:t>
    </dgm:pt>
    <dgm:pt modelId="{9C299A70-C3A0-4718-894B-3103DE8D99A5}" type="pres">
      <dgm:prSet presAssocID="{481FD91A-40A4-4DF9-B3E1-2A5D88E84ACB}" presName="root" presStyleCnt="0">
        <dgm:presLayoutVars>
          <dgm:dir/>
          <dgm:resizeHandles val="exact"/>
        </dgm:presLayoutVars>
      </dgm:prSet>
      <dgm:spPr/>
    </dgm:pt>
    <dgm:pt modelId="{8149F1ED-F885-4F25-8713-86A3AAFD3F45}" type="pres">
      <dgm:prSet presAssocID="{481FD91A-40A4-4DF9-B3E1-2A5D88E84ACB}" presName="container" presStyleCnt="0">
        <dgm:presLayoutVars>
          <dgm:dir/>
          <dgm:resizeHandles val="exact"/>
        </dgm:presLayoutVars>
      </dgm:prSet>
      <dgm:spPr/>
    </dgm:pt>
    <dgm:pt modelId="{6B57852A-0D5B-47A9-8778-A5294EDFEC4C}" type="pres">
      <dgm:prSet presAssocID="{B667FF13-8E81-438A-98A9-F4CD7E27D2ED}" presName="compNode" presStyleCnt="0"/>
      <dgm:spPr/>
    </dgm:pt>
    <dgm:pt modelId="{0685251D-A61A-4E41-9A9E-48EA76C7AEA6}" type="pres">
      <dgm:prSet presAssocID="{B667FF13-8E81-438A-98A9-F4CD7E27D2ED}" presName="iconBgRect" presStyleLbl="bgShp" presStyleIdx="0" presStyleCnt="8"/>
      <dgm:spPr/>
    </dgm:pt>
    <dgm:pt modelId="{C4A45196-2337-4707-BFA9-245875D130B1}" type="pres">
      <dgm:prSet presAssocID="{B667FF13-8E81-438A-98A9-F4CD7E27D2E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1F138C47-436E-473A-9C04-7B3FEB3669EC}" type="pres">
      <dgm:prSet presAssocID="{B667FF13-8E81-438A-98A9-F4CD7E27D2ED}" presName="spaceRect" presStyleCnt="0"/>
      <dgm:spPr/>
    </dgm:pt>
    <dgm:pt modelId="{C5F08D5B-AA54-4C2F-BC34-A2488A07D0C2}" type="pres">
      <dgm:prSet presAssocID="{B667FF13-8E81-438A-98A9-F4CD7E27D2ED}" presName="textRect" presStyleLbl="revTx" presStyleIdx="0" presStyleCnt="8">
        <dgm:presLayoutVars>
          <dgm:chMax val="1"/>
          <dgm:chPref val="1"/>
        </dgm:presLayoutVars>
      </dgm:prSet>
      <dgm:spPr/>
    </dgm:pt>
    <dgm:pt modelId="{830BDF38-2D4C-4813-86E6-CE003EC26EB7}" type="pres">
      <dgm:prSet presAssocID="{46FCB403-A677-4185-B2C0-61D0B063195C}" presName="sibTrans" presStyleLbl="sibTrans2D1" presStyleIdx="0" presStyleCnt="0"/>
      <dgm:spPr/>
    </dgm:pt>
    <dgm:pt modelId="{79011ACC-D729-4112-A4D9-EB746099E06A}" type="pres">
      <dgm:prSet presAssocID="{0BA630EB-05E0-4267-B7D1-97EC205A0D5D}" presName="compNode" presStyleCnt="0"/>
      <dgm:spPr/>
    </dgm:pt>
    <dgm:pt modelId="{2BE82798-A8CC-43A2-92E9-076971B3C3C9}" type="pres">
      <dgm:prSet presAssocID="{0BA630EB-05E0-4267-B7D1-97EC205A0D5D}" presName="iconBgRect" presStyleLbl="bgShp" presStyleIdx="1" presStyleCnt="8"/>
      <dgm:spPr/>
    </dgm:pt>
    <dgm:pt modelId="{FAE13298-FBB5-4ECF-A912-D2093F0F6C10}" type="pres">
      <dgm:prSet presAssocID="{0BA630EB-05E0-4267-B7D1-97EC205A0D5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52D966C1-487D-4932-BBD7-E3DD2DB55767}" type="pres">
      <dgm:prSet presAssocID="{0BA630EB-05E0-4267-B7D1-97EC205A0D5D}" presName="spaceRect" presStyleCnt="0"/>
      <dgm:spPr/>
    </dgm:pt>
    <dgm:pt modelId="{94828DDD-1DBB-43AD-B9B0-9CE7B66B9876}" type="pres">
      <dgm:prSet presAssocID="{0BA630EB-05E0-4267-B7D1-97EC205A0D5D}" presName="textRect" presStyleLbl="revTx" presStyleIdx="1" presStyleCnt="8">
        <dgm:presLayoutVars>
          <dgm:chMax val="1"/>
          <dgm:chPref val="1"/>
        </dgm:presLayoutVars>
      </dgm:prSet>
      <dgm:spPr/>
    </dgm:pt>
    <dgm:pt modelId="{BA65F001-879C-47DD-AA62-C04E6C463265}" type="pres">
      <dgm:prSet presAssocID="{8087BF8F-3749-4118-BBDE-7D96941915AB}" presName="sibTrans" presStyleLbl="sibTrans2D1" presStyleIdx="0" presStyleCnt="0"/>
      <dgm:spPr/>
    </dgm:pt>
    <dgm:pt modelId="{DB33D741-8EB9-4125-BC02-E5317F6A87EF}" type="pres">
      <dgm:prSet presAssocID="{3EAD0943-A535-48C5-BC9C-55E9CB8C1BFB}" presName="compNode" presStyleCnt="0"/>
      <dgm:spPr/>
    </dgm:pt>
    <dgm:pt modelId="{0E630A9C-1C21-44A2-B212-7E0FB19D38AC}" type="pres">
      <dgm:prSet presAssocID="{3EAD0943-A535-48C5-BC9C-55E9CB8C1BFB}" presName="iconBgRect" presStyleLbl="bgShp" presStyleIdx="2" presStyleCnt="8"/>
      <dgm:spPr/>
    </dgm:pt>
    <dgm:pt modelId="{92E65381-A818-4646-9FBA-EC3CCF9F6920}" type="pres">
      <dgm:prSet presAssocID="{3EAD0943-A535-48C5-BC9C-55E9CB8C1BF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83F5DB2D-A1BC-40EA-8D64-8CBE4998E665}" type="pres">
      <dgm:prSet presAssocID="{3EAD0943-A535-48C5-BC9C-55E9CB8C1BFB}" presName="spaceRect" presStyleCnt="0"/>
      <dgm:spPr/>
    </dgm:pt>
    <dgm:pt modelId="{EE95E492-75C1-4CFE-BBA5-33F1F5DAC324}" type="pres">
      <dgm:prSet presAssocID="{3EAD0943-A535-48C5-BC9C-55E9CB8C1BFB}" presName="textRect" presStyleLbl="revTx" presStyleIdx="2" presStyleCnt="8">
        <dgm:presLayoutVars>
          <dgm:chMax val="1"/>
          <dgm:chPref val="1"/>
        </dgm:presLayoutVars>
      </dgm:prSet>
      <dgm:spPr/>
    </dgm:pt>
    <dgm:pt modelId="{261719D2-C5E2-421B-988B-3941737831F8}" type="pres">
      <dgm:prSet presAssocID="{47F39378-9C4A-4C01-BCEF-A47A5F4024D4}" presName="sibTrans" presStyleLbl="sibTrans2D1" presStyleIdx="0" presStyleCnt="0"/>
      <dgm:spPr/>
    </dgm:pt>
    <dgm:pt modelId="{F64FB416-6C81-4551-9AB8-29A6CF823847}" type="pres">
      <dgm:prSet presAssocID="{6B50172A-6048-47BF-83FB-7A0FAE1D3B0F}" presName="compNode" presStyleCnt="0"/>
      <dgm:spPr/>
    </dgm:pt>
    <dgm:pt modelId="{12E86A58-06D8-42D5-B7B6-458598A3EA77}" type="pres">
      <dgm:prSet presAssocID="{6B50172A-6048-47BF-83FB-7A0FAE1D3B0F}" presName="iconBgRect" presStyleLbl="bgShp" presStyleIdx="3" presStyleCnt="8"/>
      <dgm:spPr/>
    </dgm:pt>
    <dgm:pt modelId="{06D0F3B0-ED20-45AB-B370-3508557A969B}" type="pres">
      <dgm:prSet presAssocID="{6B50172A-6048-47BF-83FB-7A0FAE1D3B0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5F7FBBBE-887C-4EFA-9607-F7AE0B2F0DC3}" type="pres">
      <dgm:prSet presAssocID="{6B50172A-6048-47BF-83FB-7A0FAE1D3B0F}" presName="spaceRect" presStyleCnt="0"/>
      <dgm:spPr/>
    </dgm:pt>
    <dgm:pt modelId="{773E4F26-4413-457F-9472-A837E1629D66}" type="pres">
      <dgm:prSet presAssocID="{6B50172A-6048-47BF-83FB-7A0FAE1D3B0F}" presName="textRect" presStyleLbl="revTx" presStyleIdx="3" presStyleCnt="8">
        <dgm:presLayoutVars>
          <dgm:chMax val="1"/>
          <dgm:chPref val="1"/>
        </dgm:presLayoutVars>
      </dgm:prSet>
      <dgm:spPr/>
    </dgm:pt>
    <dgm:pt modelId="{C9A7AABC-173D-4712-B046-A88108BE67EE}" type="pres">
      <dgm:prSet presAssocID="{CBB0B15D-BC4E-4816-8804-EBA953407F19}" presName="sibTrans" presStyleLbl="sibTrans2D1" presStyleIdx="0" presStyleCnt="0"/>
      <dgm:spPr/>
    </dgm:pt>
    <dgm:pt modelId="{F92C63F8-172F-41F5-8DB7-98679FB2A018}" type="pres">
      <dgm:prSet presAssocID="{D890B529-64D4-4C56-A49B-12D83E9CFA3D}" presName="compNode" presStyleCnt="0"/>
      <dgm:spPr/>
    </dgm:pt>
    <dgm:pt modelId="{9AE2F89E-EC0B-4D2F-8F0C-AAFB0BB4999A}" type="pres">
      <dgm:prSet presAssocID="{D890B529-64D4-4C56-A49B-12D83E9CFA3D}" presName="iconBgRect" presStyleLbl="bgShp" presStyleIdx="4" presStyleCnt="8"/>
      <dgm:spPr/>
    </dgm:pt>
    <dgm:pt modelId="{B20633D5-4F73-4BB0-A1C1-8C2E371CA911}" type="pres">
      <dgm:prSet presAssocID="{D890B529-64D4-4C56-A49B-12D83E9CFA3D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4DAAE617-FC2B-46B6-801C-068E8AC2A840}" type="pres">
      <dgm:prSet presAssocID="{D890B529-64D4-4C56-A49B-12D83E9CFA3D}" presName="spaceRect" presStyleCnt="0"/>
      <dgm:spPr/>
    </dgm:pt>
    <dgm:pt modelId="{6CFD70CF-BC00-4949-B47D-040299BD4F3F}" type="pres">
      <dgm:prSet presAssocID="{D890B529-64D4-4C56-A49B-12D83E9CFA3D}" presName="textRect" presStyleLbl="revTx" presStyleIdx="4" presStyleCnt="8">
        <dgm:presLayoutVars>
          <dgm:chMax val="1"/>
          <dgm:chPref val="1"/>
        </dgm:presLayoutVars>
      </dgm:prSet>
      <dgm:spPr/>
    </dgm:pt>
    <dgm:pt modelId="{44442A14-E306-43A6-B991-35353FA311BA}" type="pres">
      <dgm:prSet presAssocID="{BFC7F457-9393-40CC-9998-EC7CCA95E7B0}" presName="sibTrans" presStyleLbl="sibTrans2D1" presStyleIdx="0" presStyleCnt="0"/>
      <dgm:spPr/>
    </dgm:pt>
    <dgm:pt modelId="{497DA03C-C8D7-4CAF-86A7-84EAC9C19FB4}" type="pres">
      <dgm:prSet presAssocID="{127B58A0-108B-4496-AB5B-ECDABD73485A}" presName="compNode" presStyleCnt="0"/>
      <dgm:spPr/>
    </dgm:pt>
    <dgm:pt modelId="{37F333A1-76C3-469A-8F27-0857615638CE}" type="pres">
      <dgm:prSet presAssocID="{127B58A0-108B-4496-AB5B-ECDABD73485A}" presName="iconBgRect" presStyleLbl="bgShp" presStyleIdx="5" presStyleCnt="8"/>
      <dgm:spPr/>
    </dgm:pt>
    <dgm:pt modelId="{56E55081-CD69-4119-8A34-E4CBC7710872}" type="pres">
      <dgm:prSet presAssocID="{127B58A0-108B-4496-AB5B-ECDABD73485A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B4D759A8-CD28-44E3-BA3C-F681EC213764}" type="pres">
      <dgm:prSet presAssocID="{127B58A0-108B-4496-AB5B-ECDABD73485A}" presName="spaceRect" presStyleCnt="0"/>
      <dgm:spPr/>
    </dgm:pt>
    <dgm:pt modelId="{F4588567-AE7F-4EA9-BD0B-477C46259AC5}" type="pres">
      <dgm:prSet presAssocID="{127B58A0-108B-4496-AB5B-ECDABD73485A}" presName="textRect" presStyleLbl="revTx" presStyleIdx="5" presStyleCnt="8">
        <dgm:presLayoutVars>
          <dgm:chMax val="1"/>
          <dgm:chPref val="1"/>
        </dgm:presLayoutVars>
      </dgm:prSet>
      <dgm:spPr/>
    </dgm:pt>
    <dgm:pt modelId="{BD762409-D81F-4752-91AC-62BDDDE40D94}" type="pres">
      <dgm:prSet presAssocID="{49373EF3-BA78-481F-BD1F-CE5B6198E60B}" presName="sibTrans" presStyleLbl="sibTrans2D1" presStyleIdx="0" presStyleCnt="0"/>
      <dgm:spPr/>
    </dgm:pt>
    <dgm:pt modelId="{7415F0FB-848C-49E4-8B95-BAB652DFEF7B}" type="pres">
      <dgm:prSet presAssocID="{448C2E86-63EE-42B4-8DB2-55EBB9A52113}" presName="compNode" presStyleCnt="0"/>
      <dgm:spPr/>
    </dgm:pt>
    <dgm:pt modelId="{D810DFA7-EFBF-45F4-95F7-11BAAFAECB07}" type="pres">
      <dgm:prSet presAssocID="{448C2E86-63EE-42B4-8DB2-55EBB9A52113}" presName="iconBgRect" presStyleLbl="bgShp" presStyleIdx="6" presStyleCnt="8"/>
      <dgm:spPr/>
    </dgm:pt>
    <dgm:pt modelId="{56AF4DDE-86CD-4454-BBD9-B26BB0FF60C5}" type="pres">
      <dgm:prSet presAssocID="{448C2E86-63EE-42B4-8DB2-55EBB9A52113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61AC0BE-7629-4A6E-AC17-79AF58039699}" type="pres">
      <dgm:prSet presAssocID="{448C2E86-63EE-42B4-8DB2-55EBB9A52113}" presName="spaceRect" presStyleCnt="0"/>
      <dgm:spPr/>
    </dgm:pt>
    <dgm:pt modelId="{2802CCFB-A1BB-4B3E-9D1B-829522F2C297}" type="pres">
      <dgm:prSet presAssocID="{448C2E86-63EE-42B4-8DB2-55EBB9A52113}" presName="textRect" presStyleLbl="revTx" presStyleIdx="6" presStyleCnt="8">
        <dgm:presLayoutVars>
          <dgm:chMax val="1"/>
          <dgm:chPref val="1"/>
        </dgm:presLayoutVars>
      </dgm:prSet>
      <dgm:spPr/>
    </dgm:pt>
    <dgm:pt modelId="{F8F2B641-9B9F-4B73-AA97-6EA84D32B09D}" type="pres">
      <dgm:prSet presAssocID="{BEFD3644-DF4F-4446-BBDC-70920F3D23FC}" presName="sibTrans" presStyleLbl="sibTrans2D1" presStyleIdx="0" presStyleCnt="0"/>
      <dgm:spPr/>
    </dgm:pt>
    <dgm:pt modelId="{C97F9CB7-237D-414F-907F-316F3D5AAD5F}" type="pres">
      <dgm:prSet presAssocID="{0F754A39-2D9E-4CB5-83D9-73BB82DB6C17}" presName="compNode" presStyleCnt="0"/>
      <dgm:spPr/>
    </dgm:pt>
    <dgm:pt modelId="{0E5CB121-9ED7-4574-A157-B57F310B41F2}" type="pres">
      <dgm:prSet presAssocID="{0F754A39-2D9E-4CB5-83D9-73BB82DB6C17}" presName="iconBgRect" presStyleLbl="bgShp" presStyleIdx="7" presStyleCnt="8"/>
      <dgm:spPr/>
    </dgm:pt>
    <dgm:pt modelId="{6A9DDB33-D601-45C7-8015-3C99B0FC86FA}" type="pres">
      <dgm:prSet presAssocID="{0F754A39-2D9E-4CB5-83D9-73BB82DB6C17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99888E7C-881A-4BC9-9FD2-CB6D22446A1A}" type="pres">
      <dgm:prSet presAssocID="{0F754A39-2D9E-4CB5-83D9-73BB82DB6C17}" presName="spaceRect" presStyleCnt="0"/>
      <dgm:spPr/>
    </dgm:pt>
    <dgm:pt modelId="{8032849D-5318-40CB-9912-267568709E3B}" type="pres">
      <dgm:prSet presAssocID="{0F754A39-2D9E-4CB5-83D9-73BB82DB6C17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33C9EC02-8261-46D2-BFBE-4ABE6AA60AA7}" type="presOf" srcId="{46FCB403-A677-4185-B2C0-61D0B063195C}" destId="{830BDF38-2D4C-4813-86E6-CE003EC26EB7}" srcOrd="0" destOrd="0" presId="urn:microsoft.com/office/officeart/2018/2/layout/IconCircleList"/>
    <dgm:cxn modelId="{A416D609-C760-457A-B60E-6134DAEE9626}" type="presOf" srcId="{47F39378-9C4A-4C01-BCEF-A47A5F4024D4}" destId="{261719D2-C5E2-421B-988B-3941737831F8}" srcOrd="0" destOrd="0" presId="urn:microsoft.com/office/officeart/2018/2/layout/IconCircleList"/>
    <dgm:cxn modelId="{E4EA1B0E-B498-46B1-A4A1-38E5EE86B4F6}" type="presOf" srcId="{BFC7F457-9393-40CC-9998-EC7CCA95E7B0}" destId="{44442A14-E306-43A6-B991-35353FA311BA}" srcOrd="0" destOrd="0" presId="urn:microsoft.com/office/officeart/2018/2/layout/IconCircleList"/>
    <dgm:cxn modelId="{4B60BB27-90DD-414F-855D-8A770E23287C}" type="presOf" srcId="{CBB0B15D-BC4E-4816-8804-EBA953407F19}" destId="{C9A7AABC-173D-4712-B046-A88108BE67EE}" srcOrd="0" destOrd="0" presId="urn:microsoft.com/office/officeart/2018/2/layout/IconCircleList"/>
    <dgm:cxn modelId="{0D0F3129-89D2-4093-9155-5DB8BFB44F6A}" srcId="{481FD91A-40A4-4DF9-B3E1-2A5D88E84ACB}" destId="{3EAD0943-A535-48C5-BC9C-55E9CB8C1BFB}" srcOrd="2" destOrd="0" parTransId="{C687F537-7F8A-4DE5-A6EA-7E9AF6EC46FA}" sibTransId="{47F39378-9C4A-4C01-BCEF-A47A5F4024D4}"/>
    <dgm:cxn modelId="{635AD52B-3841-467C-8A27-0F78622527CC}" srcId="{481FD91A-40A4-4DF9-B3E1-2A5D88E84ACB}" destId="{B667FF13-8E81-438A-98A9-F4CD7E27D2ED}" srcOrd="0" destOrd="0" parTransId="{A982639E-8ECA-44E4-94A3-0946ACFFD82D}" sibTransId="{46FCB403-A677-4185-B2C0-61D0B063195C}"/>
    <dgm:cxn modelId="{2015742C-6E25-433B-AE83-96C53256E5FE}" srcId="{481FD91A-40A4-4DF9-B3E1-2A5D88E84ACB}" destId="{448C2E86-63EE-42B4-8DB2-55EBB9A52113}" srcOrd="6" destOrd="0" parTransId="{B55DE711-6401-43B2-ABDA-12FD402A12B0}" sibTransId="{BEFD3644-DF4F-4446-BBDC-70920F3D23FC}"/>
    <dgm:cxn modelId="{9ED36331-2852-4502-8834-6B6FC3070160}" type="presOf" srcId="{49373EF3-BA78-481F-BD1F-CE5B6198E60B}" destId="{BD762409-D81F-4752-91AC-62BDDDE40D94}" srcOrd="0" destOrd="0" presId="urn:microsoft.com/office/officeart/2018/2/layout/IconCircleList"/>
    <dgm:cxn modelId="{425F1035-5C79-4B3A-888D-2211CB6985B3}" type="presOf" srcId="{0BA630EB-05E0-4267-B7D1-97EC205A0D5D}" destId="{94828DDD-1DBB-43AD-B9B0-9CE7B66B9876}" srcOrd="0" destOrd="0" presId="urn:microsoft.com/office/officeart/2018/2/layout/IconCircleList"/>
    <dgm:cxn modelId="{1A076172-8C95-475D-AABB-CA78CA5E1F05}" type="presOf" srcId="{481FD91A-40A4-4DF9-B3E1-2A5D88E84ACB}" destId="{9C299A70-C3A0-4718-894B-3103DE8D99A5}" srcOrd="0" destOrd="0" presId="urn:microsoft.com/office/officeart/2018/2/layout/IconCircleList"/>
    <dgm:cxn modelId="{BA722475-7969-4F2B-B762-A1898360E6B4}" type="presOf" srcId="{8087BF8F-3749-4118-BBDE-7D96941915AB}" destId="{BA65F001-879C-47DD-AA62-C04E6C463265}" srcOrd="0" destOrd="0" presId="urn:microsoft.com/office/officeart/2018/2/layout/IconCircleList"/>
    <dgm:cxn modelId="{D7188284-0FC5-4B49-BAC4-AEB4D6FE946D}" type="presOf" srcId="{D890B529-64D4-4C56-A49B-12D83E9CFA3D}" destId="{6CFD70CF-BC00-4949-B47D-040299BD4F3F}" srcOrd="0" destOrd="0" presId="urn:microsoft.com/office/officeart/2018/2/layout/IconCircleList"/>
    <dgm:cxn modelId="{BB2B3E98-93CA-4314-B630-2E155A3BBEF6}" type="presOf" srcId="{B667FF13-8E81-438A-98A9-F4CD7E27D2ED}" destId="{C5F08D5B-AA54-4C2F-BC34-A2488A07D0C2}" srcOrd="0" destOrd="0" presId="urn:microsoft.com/office/officeart/2018/2/layout/IconCircleList"/>
    <dgm:cxn modelId="{D0CD34AD-F330-4C3B-8B50-E12B40F097C6}" srcId="{481FD91A-40A4-4DF9-B3E1-2A5D88E84ACB}" destId="{0BA630EB-05E0-4267-B7D1-97EC205A0D5D}" srcOrd="1" destOrd="0" parTransId="{5B885C2D-A4EF-41F2-B7CA-59B2E3B7F5D5}" sibTransId="{8087BF8F-3749-4118-BBDE-7D96941915AB}"/>
    <dgm:cxn modelId="{7FB98FAD-96CF-4A0E-867C-040DD8DC8D65}" type="presOf" srcId="{BEFD3644-DF4F-4446-BBDC-70920F3D23FC}" destId="{F8F2B641-9B9F-4B73-AA97-6EA84D32B09D}" srcOrd="0" destOrd="0" presId="urn:microsoft.com/office/officeart/2018/2/layout/IconCircleList"/>
    <dgm:cxn modelId="{E866EEC1-1F1B-48CE-9DE5-3D2711DBC83A}" type="presOf" srcId="{6B50172A-6048-47BF-83FB-7A0FAE1D3B0F}" destId="{773E4F26-4413-457F-9472-A837E1629D66}" srcOrd="0" destOrd="0" presId="urn:microsoft.com/office/officeart/2018/2/layout/IconCircleList"/>
    <dgm:cxn modelId="{EF2F80C5-9627-42CA-A623-9FF82C1FA7AC}" srcId="{481FD91A-40A4-4DF9-B3E1-2A5D88E84ACB}" destId="{6B50172A-6048-47BF-83FB-7A0FAE1D3B0F}" srcOrd="3" destOrd="0" parTransId="{8F364812-492D-43A9-A555-FF5490527B3B}" sibTransId="{CBB0B15D-BC4E-4816-8804-EBA953407F19}"/>
    <dgm:cxn modelId="{09D5A5C7-ECB2-49F3-8F9E-0F63A3E49F39}" type="presOf" srcId="{0F754A39-2D9E-4CB5-83D9-73BB82DB6C17}" destId="{8032849D-5318-40CB-9912-267568709E3B}" srcOrd="0" destOrd="0" presId="urn:microsoft.com/office/officeart/2018/2/layout/IconCircleList"/>
    <dgm:cxn modelId="{DE4CA1CE-B68C-4DF0-B2CA-6BC9E6891E7B}" srcId="{481FD91A-40A4-4DF9-B3E1-2A5D88E84ACB}" destId="{127B58A0-108B-4496-AB5B-ECDABD73485A}" srcOrd="5" destOrd="0" parTransId="{DDAF5E95-B5F1-4178-AFAB-FF726ADAAF54}" sibTransId="{49373EF3-BA78-481F-BD1F-CE5B6198E60B}"/>
    <dgm:cxn modelId="{996B0FDD-3BD5-4916-B7CE-3511D899849F}" srcId="{481FD91A-40A4-4DF9-B3E1-2A5D88E84ACB}" destId="{0F754A39-2D9E-4CB5-83D9-73BB82DB6C17}" srcOrd="7" destOrd="0" parTransId="{740FCDDB-65E1-40AC-83CF-6F4AAA38732E}" sibTransId="{89DE3DCF-6E01-47A1-853D-07A9BCDF2097}"/>
    <dgm:cxn modelId="{91D247DF-3139-4610-838C-164E9C84DFC0}" type="presOf" srcId="{448C2E86-63EE-42B4-8DB2-55EBB9A52113}" destId="{2802CCFB-A1BB-4B3E-9D1B-829522F2C297}" srcOrd="0" destOrd="0" presId="urn:microsoft.com/office/officeart/2018/2/layout/IconCircleList"/>
    <dgm:cxn modelId="{D1BE0BEA-8C79-4E75-9143-60D86B5F78E3}" type="presOf" srcId="{127B58A0-108B-4496-AB5B-ECDABD73485A}" destId="{F4588567-AE7F-4EA9-BD0B-477C46259AC5}" srcOrd="0" destOrd="0" presId="urn:microsoft.com/office/officeart/2018/2/layout/IconCircleList"/>
    <dgm:cxn modelId="{3A8A50F4-A524-4B6C-BB4F-02F4E7F662C5}" type="presOf" srcId="{3EAD0943-A535-48C5-BC9C-55E9CB8C1BFB}" destId="{EE95E492-75C1-4CFE-BBA5-33F1F5DAC324}" srcOrd="0" destOrd="0" presId="urn:microsoft.com/office/officeart/2018/2/layout/IconCircleList"/>
    <dgm:cxn modelId="{EFF54AF7-2429-4380-9B65-C89090E11246}" srcId="{481FD91A-40A4-4DF9-B3E1-2A5D88E84ACB}" destId="{D890B529-64D4-4C56-A49B-12D83E9CFA3D}" srcOrd="4" destOrd="0" parTransId="{08E34DCE-709B-4EB4-8759-9890933FF63D}" sibTransId="{BFC7F457-9393-40CC-9998-EC7CCA95E7B0}"/>
    <dgm:cxn modelId="{A930D8A6-0F98-4E63-AD24-1313AD7C7AB0}" type="presParOf" srcId="{9C299A70-C3A0-4718-894B-3103DE8D99A5}" destId="{8149F1ED-F885-4F25-8713-86A3AAFD3F45}" srcOrd="0" destOrd="0" presId="urn:microsoft.com/office/officeart/2018/2/layout/IconCircleList"/>
    <dgm:cxn modelId="{31971ABF-B4BC-4325-8727-03A275272839}" type="presParOf" srcId="{8149F1ED-F885-4F25-8713-86A3AAFD3F45}" destId="{6B57852A-0D5B-47A9-8778-A5294EDFEC4C}" srcOrd="0" destOrd="0" presId="urn:microsoft.com/office/officeart/2018/2/layout/IconCircleList"/>
    <dgm:cxn modelId="{F075E07B-F404-40F8-A977-A00418AFF0E8}" type="presParOf" srcId="{6B57852A-0D5B-47A9-8778-A5294EDFEC4C}" destId="{0685251D-A61A-4E41-9A9E-48EA76C7AEA6}" srcOrd="0" destOrd="0" presId="urn:microsoft.com/office/officeart/2018/2/layout/IconCircleList"/>
    <dgm:cxn modelId="{E0761A6A-7146-441A-AC3D-2C424EDF80B0}" type="presParOf" srcId="{6B57852A-0D5B-47A9-8778-A5294EDFEC4C}" destId="{C4A45196-2337-4707-BFA9-245875D130B1}" srcOrd="1" destOrd="0" presId="urn:microsoft.com/office/officeart/2018/2/layout/IconCircleList"/>
    <dgm:cxn modelId="{CAD4B1C3-9367-4AE0-BC1C-1429FAB84F97}" type="presParOf" srcId="{6B57852A-0D5B-47A9-8778-A5294EDFEC4C}" destId="{1F138C47-436E-473A-9C04-7B3FEB3669EC}" srcOrd="2" destOrd="0" presId="urn:microsoft.com/office/officeart/2018/2/layout/IconCircleList"/>
    <dgm:cxn modelId="{B578F241-5B3B-48A6-8C16-F3CCFD39C70F}" type="presParOf" srcId="{6B57852A-0D5B-47A9-8778-A5294EDFEC4C}" destId="{C5F08D5B-AA54-4C2F-BC34-A2488A07D0C2}" srcOrd="3" destOrd="0" presId="urn:microsoft.com/office/officeart/2018/2/layout/IconCircleList"/>
    <dgm:cxn modelId="{D11FB6FC-D787-45F8-893F-CBDC354C28E0}" type="presParOf" srcId="{8149F1ED-F885-4F25-8713-86A3AAFD3F45}" destId="{830BDF38-2D4C-4813-86E6-CE003EC26EB7}" srcOrd="1" destOrd="0" presId="urn:microsoft.com/office/officeart/2018/2/layout/IconCircleList"/>
    <dgm:cxn modelId="{052BE553-DAC1-4860-BFD4-97D43F866918}" type="presParOf" srcId="{8149F1ED-F885-4F25-8713-86A3AAFD3F45}" destId="{79011ACC-D729-4112-A4D9-EB746099E06A}" srcOrd="2" destOrd="0" presId="urn:microsoft.com/office/officeart/2018/2/layout/IconCircleList"/>
    <dgm:cxn modelId="{E45D15FF-6574-4A7C-AC12-3A3B572C5A12}" type="presParOf" srcId="{79011ACC-D729-4112-A4D9-EB746099E06A}" destId="{2BE82798-A8CC-43A2-92E9-076971B3C3C9}" srcOrd="0" destOrd="0" presId="urn:microsoft.com/office/officeart/2018/2/layout/IconCircleList"/>
    <dgm:cxn modelId="{F3016ABD-B3AD-420A-B88D-FE979D271243}" type="presParOf" srcId="{79011ACC-D729-4112-A4D9-EB746099E06A}" destId="{FAE13298-FBB5-4ECF-A912-D2093F0F6C10}" srcOrd="1" destOrd="0" presId="urn:microsoft.com/office/officeart/2018/2/layout/IconCircleList"/>
    <dgm:cxn modelId="{80247F91-D3B3-4E7A-A98C-ECD7DBDA6DA3}" type="presParOf" srcId="{79011ACC-D729-4112-A4D9-EB746099E06A}" destId="{52D966C1-487D-4932-BBD7-E3DD2DB55767}" srcOrd="2" destOrd="0" presId="urn:microsoft.com/office/officeart/2018/2/layout/IconCircleList"/>
    <dgm:cxn modelId="{CF1AA431-0886-44D7-AF6D-8B8D245C397D}" type="presParOf" srcId="{79011ACC-D729-4112-A4D9-EB746099E06A}" destId="{94828DDD-1DBB-43AD-B9B0-9CE7B66B9876}" srcOrd="3" destOrd="0" presId="urn:microsoft.com/office/officeart/2018/2/layout/IconCircleList"/>
    <dgm:cxn modelId="{8EF2741B-C92C-43E7-B5AA-F0D3271BA2D3}" type="presParOf" srcId="{8149F1ED-F885-4F25-8713-86A3AAFD3F45}" destId="{BA65F001-879C-47DD-AA62-C04E6C463265}" srcOrd="3" destOrd="0" presId="urn:microsoft.com/office/officeart/2018/2/layout/IconCircleList"/>
    <dgm:cxn modelId="{1078F28F-621F-4BBA-9A8A-05C97B9FA6B1}" type="presParOf" srcId="{8149F1ED-F885-4F25-8713-86A3AAFD3F45}" destId="{DB33D741-8EB9-4125-BC02-E5317F6A87EF}" srcOrd="4" destOrd="0" presId="urn:microsoft.com/office/officeart/2018/2/layout/IconCircleList"/>
    <dgm:cxn modelId="{B6073166-E33C-448E-8DCD-F823653C4C23}" type="presParOf" srcId="{DB33D741-8EB9-4125-BC02-E5317F6A87EF}" destId="{0E630A9C-1C21-44A2-B212-7E0FB19D38AC}" srcOrd="0" destOrd="0" presId="urn:microsoft.com/office/officeart/2018/2/layout/IconCircleList"/>
    <dgm:cxn modelId="{5BAF3DF1-CA9B-499C-AD93-145AFA528FE4}" type="presParOf" srcId="{DB33D741-8EB9-4125-BC02-E5317F6A87EF}" destId="{92E65381-A818-4646-9FBA-EC3CCF9F6920}" srcOrd="1" destOrd="0" presId="urn:microsoft.com/office/officeart/2018/2/layout/IconCircleList"/>
    <dgm:cxn modelId="{3E4A8ABC-6AFB-44F4-8392-DDDF8F157EA7}" type="presParOf" srcId="{DB33D741-8EB9-4125-BC02-E5317F6A87EF}" destId="{83F5DB2D-A1BC-40EA-8D64-8CBE4998E665}" srcOrd="2" destOrd="0" presId="urn:microsoft.com/office/officeart/2018/2/layout/IconCircleList"/>
    <dgm:cxn modelId="{33EE85F9-68A3-43A4-AA1D-6D4341D60CBC}" type="presParOf" srcId="{DB33D741-8EB9-4125-BC02-E5317F6A87EF}" destId="{EE95E492-75C1-4CFE-BBA5-33F1F5DAC324}" srcOrd="3" destOrd="0" presId="urn:microsoft.com/office/officeart/2018/2/layout/IconCircleList"/>
    <dgm:cxn modelId="{347CE974-3C64-4A49-A432-F0511C02CF0D}" type="presParOf" srcId="{8149F1ED-F885-4F25-8713-86A3AAFD3F45}" destId="{261719D2-C5E2-421B-988B-3941737831F8}" srcOrd="5" destOrd="0" presId="urn:microsoft.com/office/officeart/2018/2/layout/IconCircleList"/>
    <dgm:cxn modelId="{7091BD84-C592-4D69-BE4B-227BCCD13469}" type="presParOf" srcId="{8149F1ED-F885-4F25-8713-86A3AAFD3F45}" destId="{F64FB416-6C81-4551-9AB8-29A6CF823847}" srcOrd="6" destOrd="0" presId="urn:microsoft.com/office/officeart/2018/2/layout/IconCircleList"/>
    <dgm:cxn modelId="{C6D1FE16-8AAF-4678-9DCB-5CD38F642308}" type="presParOf" srcId="{F64FB416-6C81-4551-9AB8-29A6CF823847}" destId="{12E86A58-06D8-42D5-B7B6-458598A3EA77}" srcOrd="0" destOrd="0" presId="urn:microsoft.com/office/officeart/2018/2/layout/IconCircleList"/>
    <dgm:cxn modelId="{1EE5F185-D49F-49E8-B9AD-015B02BBBAE0}" type="presParOf" srcId="{F64FB416-6C81-4551-9AB8-29A6CF823847}" destId="{06D0F3B0-ED20-45AB-B370-3508557A969B}" srcOrd="1" destOrd="0" presId="urn:microsoft.com/office/officeart/2018/2/layout/IconCircleList"/>
    <dgm:cxn modelId="{49567850-C8AA-4D3A-9B2E-9066D589ECCF}" type="presParOf" srcId="{F64FB416-6C81-4551-9AB8-29A6CF823847}" destId="{5F7FBBBE-887C-4EFA-9607-F7AE0B2F0DC3}" srcOrd="2" destOrd="0" presId="urn:microsoft.com/office/officeart/2018/2/layout/IconCircleList"/>
    <dgm:cxn modelId="{4B000067-13FD-4C4A-9BF5-0D7F18520A9B}" type="presParOf" srcId="{F64FB416-6C81-4551-9AB8-29A6CF823847}" destId="{773E4F26-4413-457F-9472-A837E1629D66}" srcOrd="3" destOrd="0" presId="urn:microsoft.com/office/officeart/2018/2/layout/IconCircleList"/>
    <dgm:cxn modelId="{82086EC2-FA28-41DD-B115-A81EAFF6B8F4}" type="presParOf" srcId="{8149F1ED-F885-4F25-8713-86A3AAFD3F45}" destId="{C9A7AABC-173D-4712-B046-A88108BE67EE}" srcOrd="7" destOrd="0" presId="urn:microsoft.com/office/officeart/2018/2/layout/IconCircleList"/>
    <dgm:cxn modelId="{4319B4CC-F57D-4E4A-A1C8-8BD8D7BB3FFD}" type="presParOf" srcId="{8149F1ED-F885-4F25-8713-86A3AAFD3F45}" destId="{F92C63F8-172F-41F5-8DB7-98679FB2A018}" srcOrd="8" destOrd="0" presId="urn:microsoft.com/office/officeart/2018/2/layout/IconCircleList"/>
    <dgm:cxn modelId="{6F1533D2-2A31-4B87-A28A-F95E7C782D54}" type="presParOf" srcId="{F92C63F8-172F-41F5-8DB7-98679FB2A018}" destId="{9AE2F89E-EC0B-4D2F-8F0C-AAFB0BB4999A}" srcOrd="0" destOrd="0" presId="urn:microsoft.com/office/officeart/2018/2/layout/IconCircleList"/>
    <dgm:cxn modelId="{951D4F19-22E5-4382-8EE7-20A89FE17FA8}" type="presParOf" srcId="{F92C63F8-172F-41F5-8DB7-98679FB2A018}" destId="{B20633D5-4F73-4BB0-A1C1-8C2E371CA911}" srcOrd="1" destOrd="0" presId="urn:microsoft.com/office/officeart/2018/2/layout/IconCircleList"/>
    <dgm:cxn modelId="{12AEDA8E-A914-49B8-8E51-E0C4A3D3ECD1}" type="presParOf" srcId="{F92C63F8-172F-41F5-8DB7-98679FB2A018}" destId="{4DAAE617-FC2B-46B6-801C-068E8AC2A840}" srcOrd="2" destOrd="0" presId="urn:microsoft.com/office/officeart/2018/2/layout/IconCircleList"/>
    <dgm:cxn modelId="{FDE4FD9E-C183-4055-AA8F-4182076A12B4}" type="presParOf" srcId="{F92C63F8-172F-41F5-8DB7-98679FB2A018}" destId="{6CFD70CF-BC00-4949-B47D-040299BD4F3F}" srcOrd="3" destOrd="0" presId="urn:microsoft.com/office/officeart/2018/2/layout/IconCircleList"/>
    <dgm:cxn modelId="{B398BF3F-BE6A-414E-AFD2-6361E0A10F2F}" type="presParOf" srcId="{8149F1ED-F885-4F25-8713-86A3AAFD3F45}" destId="{44442A14-E306-43A6-B991-35353FA311BA}" srcOrd="9" destOrd="0" presId="urn:microsoft.com/office/officeart/2018/2/layout/IconCircleList"/>
    <dgm:cxn modelId="{FE192669-2078-40BA-B24B-5BE7D3C0CF48}" type="presParOf" srcId="{8149F1ED-F885-4F25-8713-86A3AAFD3F45}" destId="{497DA03C-C8D7-4CAF-86A7-84EAC9C19FB4}" srcOrd="10" destOrd="0" presId="urn:microsoft.com/office/officeart/2018/2/layout/IconCircleList"/>
    <dgm:cxn modelId="{7F6B797E-DEB8-4643-BF17-BA8D8886D1BC}" type="presParOf" srcId="{497DA03C-C8D7-4CAF-86A7-84EAC9C19FB4}" destId="{37F333A1-76C3-469A-8F27-0857615638CE}" srcOrd="0" destOrd="0" presId="urn:microsoft.com/office/officeart/2018/2/layout/IconCircleList"/>
    <dgm:cxn modelId="{B80D4170-1CE5-4080-A17E-14396E574503}" type="presParOf" srcId="{497DA03C-C8D7-4CAF-86A7-84EAC9C19FB4}" destId="{56E55081-CD69-4119-8A34-E4CBC7710872}" srcOrd="1" destOrd="0" presId="urn:microsoft.com/office/officeart/2018/2/layout/IconCircleList"/>
    <dgm:cxn modelId="{88B8AA1A-6FAA-442C-AF49-FBD1CD93315D}" type="presParOf" srcId="{497DA03C-C8D7-4CAF-86A7-84EAC9C19FB4}" destId="{B4D759A8-CD28-44E3-BA3C-F681EC213764}" srcOrd="2" destOrd="0" presId="urn:microsoft.com/office/officeart/2018/2/layout/IconCircleList"/>
    <dgm:cxn modelId="{C102B6EA-AF94-4662-8D8D-207A7FEFD3B9}" type="presParOf" srcId="{497DA03C-C8D7-4CAF-86A7-84EAC9C19FB4}" destId="{F4588567-AE7F-4EA9-BD0B-477C46259AC5}" srcOrd="3" destOrd="0" presId="urn:microsoft.com/office/officeart/2018/2/layout/IconCircleList"/>
    <dgm:cxn modelId="{F0C220BC-B72B-4A55-A955-F3A10E75FF3A}" type="presParOf" srcId="{8149F1ED-F885-4F25-8713-86A3AAFD3F45}" destId="{BD762409-D81F-4752-91AC-62BDDDE40D94}" srcOrd="11" destOrd="0" presId="urn:microsoft.com/office/officeart/2018/2/layout/IconCircleList"/>
    <dgm:cxn modelId="{9094B33D-1E5F-450F-8BCE-C7CB49380A49}" type="presParOf" srcId="{8149F1ED-F885-4F25-8713-86A3AAFD3F45}" destId="{7415F0FB-848C-49E4-8B95-BAB652DFEF7B}" srcOrd="12" destOrd="0" presId="urn:microsoft.com/office/officeart/2018/2/layout/IconCircleList"/>
    <dgm:cxn modelId="{C2502C93-99AB-422A-B92D-F312879EA863}" type="presParOf" srcId="{7415F0FB-848C-49E4-8B95-BAB652DFEF7B}" destId="{D810DFA7-EFBF-45F4-95F7-11BAAFAECB07}" srcOrd="0" destOrd="0" presId="urn:microsoft.com/office/officeart/2018/2/layout/IconCircleList"/>
    <dgm:cxn modelId="{1473982E-8AFA-4623-8A9C-7766FCCB05E5}" type="presParOf" srcId="{7415F0FB-848C-49E4-8B95-BAB652DFEF7B}" destId="{56AF4DDE-86CD-4454-BBD9-B26BB0FF60C5}" srcOrd="1" destOrd="0" presId="urn:microsoft.com/office/officeart/2018/2/layout/IconCircleList"/>
    <dgm:cxn modelId="{3D2BBF6A-EA1D-421D-BE18-1465C0D3E1F1}" type="presParOf" srcId="{7415F0FB-848C-49E4-8B95-BAB652DFEF7B}" destId="{761AC0BE-7629-4A6E-AC17-79AF58039699}" srcOrd="2" destOrd="0" presId="urn:microsoft.com/office/officeart/2018/2/layout/IconCircleList"/>
    <dgm:cxn modelId="{FBFB316E-C1E9-413B-BD03-F49D10E37DB4}" type="presParOf" srcId="{7415F0FB-848C-49E4-8B95-BAB652DFEF7B}" destId="{2802CCFB-A1BB-4B3E-9D1B-829522F2C297}" srcOrd="3" destOrd="0" presId="urn:microsoft.com/office/officeart/2018/2/layout/IconCircleList"/>
    <dgm:cxn modelId="{B3AFC3B2-0EA5-402A-947F-25B4F95988FB}" type="presParOf" srcId="{8149F1ED-F885-4F25-8713-86A3AAFD3F45}" destId="{F8F2B641-9B9F-4B73-AA97-6EA84D32B09D}" srcOrd="13" destOrd="0" presId="urn:microsoft.com/office/officeart/2018/2/layout/IconCircleList"/>
    <dgm:cxn modelId="{CF4488D3-805D-416A-BC44-FA1B719D5400}" type="presParOf" srcId="{8149F1ED-F885-4F25-8713-86A3AAFD3F45}" destId="{C97F9CB7-237D-414F-907F-316F3D5AAD5F}" srcOrd="14" destOrd="0" presId="urn:microsoft.com/office/officeart/2018/2/layout/IconCircleList"/>
    <dgm:cxn modelId="{6521F583-7A6E-4E80-A801-940DE2077428}" type="presParOf" srcId="{C97F9CB7-237D-414F-907F-316F3D5AAD5F}" destId="{0E5CB121-9ED7-4574-A157-B57F310B41F2}" srcOrd="0" destOrd="0" presId="urn:microsoft.com/office/officeart/2018/2/layout/IconCircleList"/>
    <dgm:cxn modelId="{9A591DBC-E9D6-4D60-8711-2A15952F617C}" type="presParOf" srcId="{C97F9CB7-237D-414F-907F-316F3D5AAD5F}" destId="{6A9DDB33-D601-45C7-8015-3C99B0FC86FA}" srcOrd="1" destOrd="0" presId="urn:microsoft.com/office/officeart/2018/2/layout/IconCircleList"/>
    <dgm:cxn modelId="{67DD8593-AF3B-4770-95A1-42351EE05008}" type="presParOf" srcId="{C97F9CB7-237D-414F-907F-316F3D5AAD5F}" destId="{99888E7C-881A-4BC9-9FD2-CB6D22446A1A}" srcOrd="2" destOrd="0" presId="urn:microsoft.com/office/officeart/2018/2/layout/IconCircleList"/>
    <dgm:cxn modelId="{D05E8824-E104-4818-85CA-4C47A1FC5666}" type="presParOf" srcId="{C97F9CB7-237D-414F-907F-316F3D5AAD5F}" destId="{8032849D-5318-40CB-9912-267568709E3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7B9834-14E7-4D15-B469-3CB6C08BBA3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608F5F8-3DF0-43BC-B048-7121FDD79F52}">
      <dgm:prSet/>
      <dgm:spPr/>
      <dgm:t>
        <a:bodyPr/>
        <a:lstStyle/>
        <a:p>
          <a:pPr>
            <a:defRPr b="1"/>
          </a:pPr>
          <a:r>
            <a:rPr lang="en-US"/>
            <a:t>Permitting</a:t>
          </a:r>
        </a:p>
      </dgm:t>
    </dgm:pt>
    <dgm:pt modelId="{9666D15A-2DE0-474B-A50A-8406814182AC}" type="parTrans" cxnId="{6CD3BFBC-6452-490B-876F-E8D8BC30783A}">
      <dgm:prSet/>
      <dgm:spPr/>
      <dgm:t>
        <a:bodyPr/>
        <a:lstStyle/>
        <a:p>
          <a:endParaRPr lang="en-US"/>
        </a:p>
      </dgm:t>
    </dgm:pt>
    <dgm:pt modelId="{3DBEDA1A-0CD5-44B9-BF11-203657423679}" type="sibTrans" cxnId="{6CD3BFBC-6452-490B-876F-E8D8BC30783A}">
      <dgm:prSet/>
      <dgm:spPr/>
      <dgm:t>
        <a:bodyPr/>
        <a:lstStyle/>
        <a:p>
          <a:endParaRPr lang="en-US"/>
        </a:p>
      </dgm:t>
    </dgm:pt>
    <dgm:pt modelId="{38117736-B9D9-4567-8E5A-7CCF0F75CDDC}">
      <dgm:prSet/>
      <dgm:spPr/>
      <dgm:t>
        <a:bodyPr/>
        <a:lstStyle/>
        <a:p>
          <a:r>
            <a:rPr lang="en-US" dirty="0"/>
            <a:t>Prove that it will cause unacceptable environmental injury</a:t>
          </a:r>
        </a:p>
      </dgm:t>
    </dgm:pt>
    <dgm:pt modelId="{1A8C937B-A12E-41B7-B29F-54CC0CE683C8}" type="parTrans" cxnId="{BBE50D23-6016-4D0A-A560-DE8EE0BC5035}">
      <dgm:prSet/>
      <dgm:spPr/>
      <dgm:t>
        <a:bodyPr/>
        <a:lstStyle/>
        <a:p>
          <a:endParaRPr lang="en-US"/>
        </a:p>
      </dgm:t>
    </dgm:pt>
    <dgm:pt modelId="{2B745CE3-A9F1-407C-8300-F58FEA9C7B9F}" type="sibTrans" cxnId="{BBE50D23-6016-4D0A-A560-DE8EE0BC5035}">
      <dgm:prSet/>
      <dgm:spPr/>
      <dgm:t>
        <a:bodyPr/>
        <a:lstStyle/>
        <a:p>
          <a:endParaRPr lang="en-US"/>
        </a:p>
      </dgm:t>
    </dgm:pt>
    <dgm:pt modelId="{ADF63734-305F-442A-AACD-279DFE695DEC}">
      <dgm:prSet/>
      <dgm:spPr/>
      <dgm:t>
        <a:bodyPr/>
        <a:lstStyle/>
        <a:p>
          <a:r>
            <a:rPr lang="en-US"/>
            <a:t>Slow it down enough that the permitting ‘rules’ can be changed to stop it </a:t>
          </a:r>
        </a:p>
      </dgm:t>
    </dgm:pt>
    <dgm:pt modelId="{006F2E84-0DF7-490C-99BD-864EA628268E}" type="parTrans" cxnId="{1F081C7D-ABEC-417E-B601-344523F5EE4E}">
      <dgm:prSet/>
      <dgm:spPr/>
      <dgm:t>
        <a:bodyPr/>
        <a:lstStyle/>
        <a:p>
          <a:endParaRPr lang="en-US"/>
        </a:p>
      </dgm:t>
    </dgm:pt>
    <dgm:pt modelId="{667720EA-B845-4E37-9AF0-3CB194D1AE33}" type="sibTrans" cxnId="{1F081C7D-ABEC-417E-B601-344523F5EE4E}">
      <dgm:prSet/>
      <dgm:spPr/>
      <dgm:t>
        <a:bodyPr/>
        <a:lstStyle/>
        <a:p>
          <a:endParaRPr lang="en-US"/>
        </a:p>
      </dgm:t>
    </dgm:pt>
    <dgm:pt modelId="{106C17CA-954F-4663-B97B-46667B2060AE}">
      <dgm:prSet/>
      <dgm:spPr/>
      <dgm:t>
        <a:bodyPr/>
        <a:lstStyle/>
        <a:p>
          <a:r>
            <a:rPr lang="en-US"/>
            <a:t>Place enough ‘conditions’ so it can’t operate efficiently and economically</a:t>
          </a:r>
        </a:p>
      </dgm:t>
    </dgm:pt>
    <dgm:pt modelId="{CA1E81D6-6959-4BE8-9774-B1D0154F5EB6}" type="parTrans" cxnId="{1D5DD696-CCD0-4483-BDAD-71E1F76A21AE}">
      <dgm:prSet/>
      <dgm:spPr/>
      <dgm:t>
        <a:bodyPr/>
        <a:lstStyle/>
        <a:p>
          <a:endParaRPr lang="en-US"/>
        </a:p>
      </dgm:t>
    </dgm:pt>
    <dgm:pt modelId="{8E500F79-824B-4519-8E83-9BC8C78F4B30}" type="sibTrans" cxnId="{1D5DD696-CCD0-4483-BDAD-71E1F76A21AE}">
      <dgm:prSet/>
      <dgm:spPr/>
      <dgm:t>
        <a:bodyPr/>
        <a:lstStyle/>
        <a:p>
          <a:endParaRPr lang="en-US"/>
        </a:p>
      </dgm:t>
    </dgm:pt>
    <dgm:pt modelId="{D386CFFD-F89A-418E-BE37-61A0BE7B8DE8}">
      <dgm:prSet/>
      <dgm:spPr/>
      <dgm:t>
        <a:bodyPr/>
        <a:lstStyle/>
        <a:p>
          <a:pPr>
            <a:defRPr b="1"/>
          </a:pPr>
          <a:r>
            <a:rPr lang="en-US"/>
            <a:t>Cost</a:t>
          </a:r>
        </a:p>
      </dgm:t>
    </dgm:pt>
    <dgm:pt modelId="{23529BCD-14F0-4528-A996-5918A77856ED}" type="parTrans" cxnId="{098E6CF6-14FE-4B65-9AF7-2E139AF2D9C6}">
      <dgm:prSet/>
      <dgm:spPr/>
      <dgm:t>
        <a:bodyPr/>
        <a:lstStyle/>
        <a:p>
          <a:endParaRPr lang="en-US"/>
        </a:p>
      </dgm:t>
    </dgm:pt>
    <dgm:pt modelId="{0473EE72-40DA-48A9-A4D6-500BE2E3151F}" type="sibTrans" cxnId="{098E6CF6-14FE-4B65-9AF7-2E139AF2D9C6}">
      <dgm:prSet/>
      <dgm:spPr/>
      <dgm:t>
        <a:bodyPr/>
        <a:lstStyle/>
        <a:p>
          <a:endParaRPr lang="en-US"/>
        </a:p>
      </dgm:t>
    </dgm:pt>
    <dgm:pt modelId="{EB370324-9EAC-4DFE-85F9-464B868FA92F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Political pressure results in no, reduced or conditioned abatements </a:t>
          </a:r>
        </a:p>
      </dgm:t>
    </dgm:pt>
    <dgm:pt modelId="{6406E731-FC89-40F7-B757-A6EE99CFF0A7}" type="parTrans" cxnId="{555D8A7A-8AE6-4783-9087-27ACEB813942}">
      <dgm:prSet/>
      <dgm:spPr/>
      <dgm:t>
        <a:bodyPr/>
        <a:lstStyle/>
        <a:p>
          <a:endParaRPr lang="en-US"/>
        </a:p>
      </dgm:t>
    </dgm:pt>
    <dgm:pt modelId="{1659A5A1-1575-4AB5-9738-D2FFA6FAC636}" type="sibTrans" cxnId="{555D8A7A-8AE6-4783-9087-27ACEB813942}">
      <dgm:prSet/>
      <dgm:spPr/>
      <dgm:t>
        <a:bodyPr/>
        <a:lstStyle/>
        <a:p>
          <a:endParaRPr lang="en-US"/>
        </a:p>
      </dgm:t>
    </dgm:pt>
    <dgm:pt modelId="{DDC05B1F-B2FE-406F-B116-C7FB196399E6}">
      <dgm:prSet/>
      <dgm:spPr/>
      <dgm:t>
        <a:bodyPr/>
        <a:lstStyle/>
        <a:p>
          <a:r>
            <a:rPr lang="en-US" dirty="0"/>
            <a:t>Slow it down enough that construction costs go up excessively </a:t>
          </a:r>
        </a:p>
      </dgm:t>
    </dgm:pt>
    <dgm:pt modelId="{9BB2BC9B-8FE9-4209-8030-1D0FCEC6DB66}" type="parTrans" cxnId="{4FD13175-63C3-4049-B192-B37942F570FD}">
      <dgm:prSet/>
      <dgm:spPr/>
      <dgm:t>
        <a:bodyPr/>
        <a:lstStyle/>
        <a:p>
          <a:endParaRPr lang="en-US"/>
        </a:p>
      </dgm:t>
    </dgm:pt>
    <dgm:pt modelId="{A5510439-D5F3-4C56-859E-5E4F30C862DF}" type="sibTrans" cxnId="{4FD13175-63C3-4049-B192-B37942F570FD}">
      <dgm:prSet/>
      <dgm:spPr/>
      <dgm:t>
        <a:bodyPr/>
        <a:lstStyle/>
        <a:p>
          <a:endParaRPr lang="en-US"/>
        </a:p>
      </dgm:t>
    </dgm:pt>
    <dgm:pt modelId="{4110CA4D-E872-4F5D-AA42-0C90AEF93EE9}">
      <dgm:prSet/>
      <dgm:spPr/>
      <dgm:t>
        <a:bodyPr/>
        <a:lstStyle/>
        <a:p>
          <a:r>
            <a:rPr lang="en-US"/>
            <a:t>Slow it down enough for the market to change</a:t>
          </a:r>
        </a:p>
      </dgm:t>
    </dgm:pt>
    <dgm:pt modelId="{66A0CDC5-50F4-4FA4-947E-A118D913317E}" type="parTrans" cxnId="{4777A2CB-E1D6-405C-8236-E54A392DBF7F}">
      <dgm:prSet/>
      <dgm:spPr/>
      <dgm:t>
        <a:bodyPr/>
        <a:lstStyle/>
        <a:p>
          <a:endParaRPr lang="en-US"/>
        </a:p>
      </dgm:t>
    </dgm:pt>
    <dgm:pt modelId="{B0FB155A-1E1D-4065-8AE4-8EF073E744B2}" type="sibTrans" cxnId="{4777A2CB-E1D6-405C-8236-E54A392DBF7F}">
      <dgm:prSet/>
      <dgm:spPr/>
      <dgm:t>
        <a:bodyPr/>
        <a:lstStyle/>
        <a:p>
          <a:endParaRPr lang="en-US"/>
        </a:p>
      </dgm:t>
    </dgm:pt>
    <dgm:pt modelId="{2C478503-7BA9-4231-B41D-A3E958AC3480}">
      <dgm:prSet/>
      <dgm:spPr/>
      <dgm:t>
        <a:bodyPr/>
        <a:lstStyle/>
        <a:p>
          <a:pPr>
            <a:defRPr b="1"/>
          </a:pPr>
          <a:r>
            <a:rPr lang="en-US"/>
            <a:t>Reputation</a:t>
          </a:r>
        </a:p>
      </dgm:t>
    </dgm:pt>
    <dgm:pt modelId="{2F5FC9B2-8E6D-4D8F-8E6E-5AA6AB81E111}" type="parTrans" cxnId="{D45F3C44-26CC-4E1B-A14C-ADD36C811561}">
      <dgm:prSet/>
      <dgm:spPr/>
      <dgm:t>
        <a:bodyPr/>
        <a:lstStyle/>
        <a:p>
          <a:endParaRPr lang="en-US"/>
        </a:p>
      </dgm:t>
    </dgm:pt>
    <dgm:pt modelId="{3C79BA26-29AF-4410-AA5F-1C529197A1EA}" type="sibTrans" cxnId="{D45F3C44-26CC-4E1B-A14C-ADD36C811561}">
      <dgm:prSet/>
      <dgm:spPr/>
      <dgm:t>
        <a:bodyPr/>
        <a:lstStyle/>
        <a:p>
          <a:endParaRPr lang="en-US"/>
        </a:p>
      </dgm:t>
    </dgm:pt>
    <dgm:pt modelId="{959802AA-9DE9-49BD-AB27-566CD08EBD67}">
      <dgm:prSet/>
      <dgm:spPr/>
      <dgm:t>
        <a:bodyPr/>
        <a:lstStyle/>
        <a:p>
          <a:r>
            <a:rPr lang="en-US"/>
            <a:t>Pressure the developer to the point where reputation damage exceeds financial gain</a:t>
          </a:r>
        </a:p>
      </dgm:t>
    </dgm:pt>
    <dgm:pt modelId="{86F6F775-E9B4-472E-94A7-30E8B03C90B7}" type="parTrans" cxnId="{5D4E626D-07FD-424B-A5B8-796EC97365C7}">
      <dgm:prSet/>
      <dgm:spPr/>
      <dgm:t>
        <a:bodyPr/>
        <a:lstStyle/>
        <a:p>
          <a:endParaRPr lang="en-US"/>
        </a:p>
      </dgm:t>
    </dgm:pt>
    <dgm:pt modelId="{2777AE9B-487E-43B1-B2C1-DF40A18B8BB6}" type="sibTrans" cxnId="{5D4E626D-07FD-424B-A5B8-796EC97365C7}">
      <dgm:prSet/>
      <dgm:spPr/>
      <dgm:t>
        <a:bodyPr/>
        <a:lstStyle/>
        <a:p>
          <a:endParaRPr lang="en-US"/>
        </a:p>
      </dgm:t>
    </dgm:pt>
    <dgm:pt modelId="{DB3D456C-68AD-4E8D-9FA9-453DD46A3FA2}">
      <dgm:prSet/>
      <dgm:spPr/>
      <dgm:t>
        <a:bodyPr/>
        <a:lstStyle/>
        <a:p>
          <a:r>
            <a:rPr lang="en-US"/>
            <a:t>Make it so publicly ‘toxic’ that no one will loan it money or buy its products</a:t>
          </a:r>
        </a:p>
      </dgm:t>
    </dgm:pt>
    <dgm:pt modelId="{47D07AD6-BDAF-4401-AA1F-66B59FD7D668}" type="parTrans" cxnId="{78F6DFAF-CBAE-44EE-BBBB-1D9861D05971}">
      <dgm:prSet/>
      <dgm:spPr/>
      <dgm:t>
        <a:bodyPr/>
        <a:lstStyle/>
        <a:p>
          <a:endParaRPr lang="en-US"/>
        </a:p>
      </dgm:t>
    </dgm:pt>
    <dgm:pt modelId="{3E6E29FD-9722-4EE2-9BBE-E1A0177C1975}" type="sibTrans" cxnId="{78F6DFAF-CBAE-44EE-BBBB-1D9861D05971}">
      <dgm:prSet/>
      <dgm:spPr/>
      <dgm:t>
        <a:bodyPr/>
        <a:lstStyle/>
        <a:p>
          <a:endParaRPr lang="en-US"/>
        </a:p>
      </dgm:t>
    </dgm:pt>
    <dgm:pt modelId="{ADA61CB2-BA8A-444E-B9DC-B74539F42138}" type="pres">
      <dgm:prSet presAssocID="{BE7B9834-14E7-4D15-B469-3CB6C08BBA3B}" presName="root" presStyleCnt="0">
        <dgm:presLayoutVars>
          <dgm:dir/>
          <dgm:resizeHandles val="exact"/>
        </dgm:presLayoutVars>
      </dgm:prSet>
      <dgm:spPr/>
    </dgm:pt>
    <dgm:pt modelId="{1DBFA8B7-6E5D-4558-A652-7EB92AAED358}" type="pres">
      <dgm:prSet presAssocID="{9608F5F8-3DF0-43BC-B048-7121FDD79F52}" presName="compNode" presStyleCnt="0"/>
      <dgm:spPr/>
    </dgm:pt>
    <dgm:pt modelId="{CB0A2075-7CA2-49BB-AB16-D1C05DB3D9C1}" type="pres">
      <dgm:prSet presAssocID="{9608F5F8-3DF0-43BC-B048-7121FDD79F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FACE4180-1EFA-4A5E-BB74-96EBF8842211}" type="pres">
      <dgm:prSet presAssocID="{9608F5F8-3DF0-43BC-B048-7121FDD79F52}" presName="iconSpace" presStyleCnt="0"/>
      <dgm:spPr/>
    </dgm:pt>
    <dgm:pt modelId="{DAB2F299-A51B-4A72-BE5E-D024450E5319}" type="pres">
      <dgm:prSet presAssocID="{9608F5F8-3DF0-43BC-B048-7121FDD79F52}" presName="parTx" presStyleLbl="revTx" presStyleIdx="0" presStyleCnt="6">
        <dgm:presLayoutVars>
          <dgm:chMax val="0"/>
          <dgm:chPref val="0"/>
        </dgm:presLayoutVars>
      </dgm:prSet>
      <dgm:spPr/>
    </dgm:pt>
    <dgm:pt modelId="{2FDF2F10-876E-43EF-8266-0B90872C4FD7}" type="pres">
      <dgm:prSet presAssocID="{9608F5F8-3DF0-43BC-B048-7121FDD79F52}" presName="txSpace" presStyleCnt="0"/>
      <dgm:spPr/>
    </dgm:pt>
    <dgm:pt modelId="{DBEDCD85-96D7-4E00-A312-9CD9372E6F4C}" type="pres">
      <dgm:prSet presAssocID="{9608F5F8-3DF0-43BC-B048-7121FDD79F52}" presName="desTx" presStyleLbl="revTx" presStyleIdx="1" presStyleCnt="6">
        <dgm:presLayoutVars/>
      </dgm:prSet>
      <dgm:spPr/>
    </dgm:pt>
    <dgm:pt modelId="{8CFA6292-A447-48BD-BA94-679A6BB9011A}" type="pres">
      <dgm:prSet presAssocID="{3DBEDA1A-0CD5-44B9-BF11-203657423679}" presName="sibTrans" presStyleCnt="0"/>
      <dgm:spPr/>
    </dgm:pt>
    <dgm:pt modelId="{3FDDA946-B894-4B92-B916-F97602BD7997}" type="pres">
      <dgm:prSet presAssocID="{D386CFFD-F89A-418E-BE37-61A0BE7B8DE8}" presName="compNode" presStyleCnt="0"/>
      <dgm:spPr/>
    </dgm:pt>
    <dgm:pt modelId="{831430E0-03EB-4080-AE68-F0A2633B9E4E}" type="pres">
      <dgm:prSet presAssocID="{D386CFFD-F89A-418E-BE37-61A0BE7B8DE8}" presName="iconRect" presStyleLbl="node1" presStyleIdx="1" presStyleCnt="3" custLinFactX="127694" custLinFactNeighborX="200000" custLinFactNeighborY="46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A7BF1486-3A58-4C43-8062-C52CC9D653F5}" type="pres">
      <dgm:prSet presAssocID="{D386CFFD-F89A-418E-BE37-61A0BE7B8DE8}" presName="iconSpace" presStyleCnt="0"/>
      <dgm:spPr/>
    </dgm:pt>
    <dgm:pt modelId="{169A0E1C-F9EE-44C9-BD41-42E76D72E2C0}" type="pres">
      <dgm:prSet presAssocID="{D386CFFD-F89A-418E-BE37-61A0BE7B8DE8}" presName="parTx" presStyleLbl="revTx" presStyleIdx="2" presStyleCnt="6">
        <dgm:presLayoutVars>
          <dgm:chMax val="0"/>
          <dgm:chPref val="0"/>
        </dgm:presLayoutVars>
      </dgm:prSet>
      <dgm:spPr/>
    </dgm:pt>
    <dgm:pt modelId="{82E004A3-453A-4971-904F-F241493CFE1C}" type="pres">
      <dgm:prSet presAssocID="{D386CFFD-F89A-418E-BE37-61A0BE7B8DE8}" presName="txSpace" presStyleCnt="0"/>
      <dgm:spPr/>
    </dgm:pt>
    <dgm:pt modelId="{7835EA51-FA9F-457C-89CD-38C94097FAFD}" type="pres">
      <dgm:prSet presAssocID="{D386CFFD-F89A-418E-BE37-61A0BE7B8DE8}" presName="desTx" presStyleLbl="revTx" presStyleIdx="3" presStyleCnt="6">
        <dgm:presLayoutVars/>
      </dgm:prSet>
      <dgm:spPr/>
    </dgm:pt>
    <dgm:pt modelId="{B8FCE7B7-F0AB-46E6-8AA4-BAB71A474C6F}" type="pres">
      <dgm:prSet presAssocID="{0473EE72-40DA-48A9-A4D6-500BE2E3151F}" presName="sibTrans" presStyleCnt="0"/>
      <dgm:spPr/>
    </dgm:pt>
    <dgm:pt modelId="{BF7A5F28-7FD0-4140-8107-36B61D621DB6}" type="pres">
      <dgm:prSet presAssocID="{2C478503-7BA9-4231-B41D-A3E958AC3480}" presName="compNode" presStyleCnt="0"/>
      <dgm:spPr/>
    </dgm:pt>
    <dgm:pt modelId="{E675585C-F6D0-4EB9-9C3A-376EA4DBEFBB}" type="pres">
      <dgm:prSet presAssocID="{2C478503-7BA9-4231-B41D-A3E958AC3480}" presName="iconRect" presStyleLbl="node1" presStyleIdx="2" presStyleCnt="3" custLinFactX="-138590" custLinFactNeighborX="-200000" custLinFactNeighborY="308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D62C0EE-85A6-4C50-8090-6616C65B89EA}" type="pres">
      <dgm:prSet presAssocID="{2C478503-7BA9-4231-B41D-A3E958AC3480}" presName="iconSpace" presStyleCnt="0"/>
      <dgm:spPr/>
    </dgm:pt>
    <dgm:pt modelId="{1DAEF736-1D11-4986-8DFE-10FFEE4155DD}" type="pres">
      <dgm:prSet presAssocID="{2C478503-7BA9-4231-B41D-A3E958AC3480}" presName="parTx" presStyleLbl="revTx" presStyleIdx="4" presStyleCnt="6">
        <dgm:presLayoutVars>
          <dgm:chMax val="0"/>
          <dgm:chPref val="0"/>
        </dgm:presLayoutVars>
      </dgm:prSet>
      <dgm:spPr/>
    </dgm:pt>
    <dgm:pt modelId="{9D0955F7-FDB6-4AB8-A951-CC4AB588CBC9}" type="pres">
      <dgm:prSet presAssocID="{2C478503-7BA9-4231-B41D-A3E958AC3480}" presName="txSpace" presStyleCnt="0"/>
      <dgm:spPr/>
    </dgm:pt>
    <dgm:pt modelId="{3B409B37-CE6C-4CCD-9384-8F4F3616C82F}" type="pres">
      <dgm:prSet presAssocID="{2C478503-7BA9-4231-B41D-A3E958AC3480}" presName="desTx" presStyleLbl="revTx" presStyleIdx="5" presStyleCnt="6">
        <dgm:presLayoutVars/>
      </dgm:prSet>
      <dgm:spPr/>
    </dgm:pt>
  </dgm:ptLst>
  <dgm:cxnLst>
    <dgm:cxn modelId="{F38C5A01-B6A5-4784-A158-1CE6FFB9BE28}" type="presOf" srcId="{D386CFFD-F89A-418E-BE37-61A0BE7B8DE8}" destId="{169A0E1C-F9EE-44C9-BD41-42E76D72E2C0}" srcOrd="0" destOrd="0" presId="urn:microsoft.com/office/officeart/2018/5/layout/CenteredIconLabelDescriptionList"/>
    <dgm:cxn modelId="{9B35F807-B46C-41AC-B416-8BC60C9CF32A}" type="presOf" srcId="{BE7B9834-14E7-4D15-B469-3CB6C08BBA3B}" destId="{ADA61CB2-BA8A-444E-B9DC-B74539F42138}" srcOrd="0" destOrd="0" presId="urn:microsoft.com/office/officeart/2018/5/layout/CenteredIconLabelDescriptionList"/>
    <dgm:cxn modelId="{BBE50D23-6016-4D0A-A560-DE8EE0BC5035}" srcId="{9608F5F8-3DF0-43BC-B048-7121FDD79F52}" destId="{38117736-B9D9-4567-8E5A-7CCF0F75CDDC}" srcOrd="0" destOrd="0" parTransId="{1A8C937B-A12E-41B7-B29F-54CC0CE683C8}" sibTransId="{2B745CE3-A9F1-407C-8300-F58FEA9C7B9F}"/>
    <dgm:cxn modelId="{57FC3A2C-5E03-4F34-9750-B659CF409A56}" type="presOf" srcId="{DB3D456C-68AD-4E8D-9FA9-453DD46A3FA2}" destId="{3B409B37-CE6C-4CCD-9384-8F4F3616C82F}" srcOrd="0" destOrd="1" presId="urn:microsoft.com/office/officeart/2018/5/layout/CenteredIconLabelDescriptionList"/>
    <dgm:cxn modelId="{4E2D6E31-C6A1-435D-AA33-7DE810342025}" type="presOf" srcId="{DDC05B1F-B2FE-406F-B116-C7FB196399E6}" destId="{7835EA51-FA9F-457C-89CD-38C94097FAFD}" srcOrd="0" destOrd="1" presId="urn:microsoft.com/office/officeart/2018/5/layout/CenteredIconLabelDescriptionList"/>
    <dgm:cxn modelId="{D45F3C44-26CC-4E1B-A14C-ADD36C811561}" srcId="{BE7B9834-14E7-4D15-B469-3CB6C08BBA3B}" destId="{2C478503-7BA9-4231-B41D-A3E958AC3480}" srcOrd="2" destOrd="0" parTransId="{2F5FC9B2-8E6D-4D8F-8E6E-5AA6AB81E111}" sibTransId="{3C79BA26-29AF-4410-AA5F-1C529197A1EA}"/>
    <dgm:cxn modelId="{053B0745-831B-4F3D-A599-94090AC4176C}" type="presOf" srcId="{ADF63734-305F-442A-AACD-279DFE695DEC}" destId="{DBEDCD85-96D7-4E00-A312-9CD9372E6F4C}" srcOrd="0" destOrd="1" presId="urn:microsoft.com/office/officeart/2018/5/layout/CenteredIconLabelDescriptionList"/>
    <dgm:cxn modelId="{5D4E626D-07FD-424B-A5B8-796EC97365C7}" srcId="{2C478503-7BA9-4231-B41D-A3E958AC3480}" destId="{959802AA-9DE9-49BD-AB27-566CD08EBD67}" srcOrd="0" destOrd="0" parTransId="{86F6F775-E9B4-472E-94A7-30E8B03C90B7}" sibTransId="{2777AE9B-487E-43B1-B2C1-DF40A18B8BB6}"/>
    <dgm:cxn modelId="{4FD13175-63C3-4049-B192-B37942F570FD}" srcId="{D386CFFD-F89A-418E-BE37-61A0BE7B8DE8}" destId="{DDC05B1F-B2FE-406F-B116-C7FB196399E6}" srcOrd="1" destOrd="0" parTransId="{9BB2BC9B-8FE9-4209-8030-1D0FCEC6DB66}" sibTransId="{A5510439-D5F3-4C56-859E-5E4F30C862DF}"/>
    <dgm:cxn modelId="{555D8A7A-8AE6-4783-9087-27ACEB813942}" srcId="{D386CFFD-F89A-418E-BE37-61A0BE7B8DE8}" destId="{EB370324-9EAC-4DFE-85F9-464B868FA92F}" srcOrd="0" destOrd="0" parTransId="{6406E731-FC89-40F7-B757-A6EE99CFF0A7}" sibTransId="{1659A5A1-1575-4AB5-9738-D2FFA6FAC636}"/>
    <dgm:cxn modelId="{1F081C7D-ABEC-417E-B601-344523F5EE4E}" srcId="{9608F5F8-3DF0-43BC-B048-7121FDD79F52}" destId="{ADF63734-305F-442A-AACD-279DFE695DEC}" srcOrd="1" destOrd="0" parTransId="{006F2E84-0DF7-490C-99BD-864EA628268E}" sibTransId="{667720EA-B845-4E37-9AF0-3CB194D1AE33}"/>
    <dgm:cxn modelId="{B78AAD83-E6D3-4AD7-9D69-56E034700175}" type="presOf" srcId="{9608F5F8-3DF0-43BC-B048-7121FDD79F52}" destId="{DAB2F299-A51B-4A72-BE5E-D024450E5319}" srcOrd="0" destOrd="0" presId="urn:microsoft.com/office/officeart/2018/5/layout/CenteredIconLabelDescriptionList"/>
    <dgm:cxn modelId="{2A14888C-B2D6-471D-A30E-A48CF87879B2}" type="presOf" srcId="{959802AA-9DE9-49BD-AB27-566CD08EBD67}" destId="{3B409B37-CE6C-4CCD-9384-8F4F3616C82F}" srcOrd="0" destOrd="0" presId="urn:microsoft.com/office/officeart/2018/5/layout/CenteredIconLabelDescriptionList"/>
    <dgm:cxn modelId="{1D5DD696-CCD0-4483-BDAD-71E1F76A21AE}" srcId="{9608F5F8-3DF0-43BC-B048-7121FDD79F52}" destId="{106C17CA-954F-4663-B97B-46667B2060AE}" srcOrd="2" destOrd="0" parTransId="{CA1E81D6-6959-4BE8-9774-B1D0154F5EB6}" sibTransId="{8E500F79-824B-4519-8E83-9BC8C78F4B30}"/>
    <dgm:cxn modelId="{43DF29A2-AD9A-4FF8-B00B-2080418E86FB}" type="presOf" srcId="{106C17CA-954F-4663-B97B-46667B2060AE}" destId="{DBEDCD85-96D7-4E00-A312-9CD9372E6F4C}" srcOrd="0" destOrd="2" presId="urn:microsoft.com/office/officeart/2018/5/layout/CenteredIconLabelDescriptionList"/>
    <dgm:cxn modelId="{7B632BAD-8247-415B-9AFD-AC8E3303FAC4}" type="presOf" srcId="{EB370324-9EAC-4DFE-85F9-464B868FA92F}" destId="{7835EA51-FA9F-457C-89CD-38C94097FAFD}" srcOrd="0" destOrd="0" presId="urn:microsoft.com/office/officeart/2018/5/layout/CenteredIconLabelDescriptionList"/>
    <dgm:cxn modelId="{78F6DFAF-CBAE-44EE-BBBB-1D9861D05971}" srcId="{2C478503-7BA9-4231-B41D-A3E958AC3480}" destId="{DB3D456C-68AD-4E8D-9FA9-453DD46A3FA2}" srcOrd="1" destOrd="0" parTransId="{47D07AD6-BDAF-4401-AA1F-66B59FD7D668}" sibTransId="{3E6E29FD-9722-4EE2-9BBE-E1A0177C1975}"/>
    <dgm:cxn modelId="{6CD3BFBC-6452-490B-876F-E8D8BC30783A}" srcId="{BE7B9834-14E7-4D15-B469-3CB6C08BBA3B}" destId="{9608F5F8-3DF0-43BC-B048-7121FDD79F52}" srcOrd="0" destOrd="0" parTransId="{9666D15A-2DE0-474B-A50A-8406814182AC}" sibTransId="{3DBEDA1A-0CD5-44B9-BF11-203657423679}"/>
    <dgm:cxn modelId="{FD1CECC8-F6FF-4762-8BAB-CDEC5DBAE6D8}" type="presOf" srcId="{4110CA4D-E872-4F5D-AA42-0C90AEF93EE9}" destId="{7835EA51-FA9F-457C-89CD-38C94097FAFD}" srcOrd="0" destOrd="2" presId="urn:microsoft.com/office/officeart/2018/5/layout/CenteredIconLabelDescriptionList"/>
    <dgm:cxn modelId="{4777A2CB-E1D6-405C-8236-E54A392DBF7F}" srcId="{D386CFFD-F89A-418E-BE37-61A0BE7B8DE8}" destId="{4110CA4D-E872-4F5D-AA42-0C90AEF93EE9}" srcOrd="2" destOrd="0" parTransId="{66A0CDC5-50F4-4FA4-947E-A118D913317E}" sibTransId="{B0FB155A-1E1D-4065-8AE4-8EF073E744B2}"/>
    <dgm:cxn modelId="{9CF046D2-AB19-4F4E-81C2-E6B3A07CBC19}" type="presOf" srcId="{38117736-B9D9-4567-8E5A-7CCF0F75CDDC}" destId="{DBEDCD85-96D7-4E00-A312-9CD9372E6F4C}" srcOrd="0" destOrd="0" presId="urn:microsoft.com/office/officeart/2018/5/layout/CenteredIconLabelDescriptionList"/>
    <dgm:cxn modelId="{7C4ACAE6-91E5-45EC-95B1-E6BB18732A95}" type="presOf" srcId="{2C478503-7BA9-4231-B41D-A3E958AC3480}" destId="{1DAEF736-1D11-4986-8DFE-10FFEE4155DD}" srcOrd="0" destOrd="0" presId="urn:microsoft.com/office/officeart/2018/5/layout/CenteredIconLabelDescriptionList"/>
    <dgm:cxn modelId="{098E6CF6-14FE-4B65-9AF7-2E139AF2D9C6}" srcId="{BE7B9834-14E7-4D15-B469-3CB6C08BBA3B}" destId="{D386CFFD-F89A-418E-BE37-61A0BE7B8DE8}" srcOrd="1" destOrd="0" parTransId="{23529BCD-14F0-4528-A996-5918A77856ED}" sibTransId="{0473EE72-40DA-48A9-A4D6-500BE2E3151F}"/>
    <dgm:cxn modelId="{8FB9C493-53D0-4C6B-9041-28C1532C6F39}" type="presParOf" srcId="{ADA61CB2-BA8A-444E-B9DC-B74539F42138}" destId="{1DBFA8B7-6E5D-4558-A652-7EB92AAED358}" srcOrd="0" destOrd="0" presId="urn:microsoft.com/office/officeart/2018/5/layout/CenteredIconLabelDescriptionList"/>
    <dgm:cxn modelId="{804476E8-E1AC-42A2-B1BF-E2B223A01A2E}" type="presParOf" srcId="{1DBFA8B7-6E5D-4558-A652-7EB92AAED358}" destId="{CB0A2075-7CA2-49BB-AB16-D1C05DB3D9C1}" srcOrd="0" destOrd="0" presId="urn:microsoft.com/office/officeart/2018/5/layout/CenteredIconLabelDescriptionList"/>
    <dgm:cxn modelId="{5B3AE7FE-3B79-40D7-8B72-583DA0D63A47}" type="presParOf" srcId="{1DBFA8B7-6E5D-4558-A652-7EB92AAED358}" destId="{FACE4180-1EFA-4A5E-BB74-96EBF8842211}" srcOrd="1" destOrd="0" presId="urn:microsoft.com/office/officeart/2018/5/layout/CenteredIconLabelDescriptionList"/>
    <dgm:cxn modelId="{561E5C91-78FD-4633-AFF7-707F95C1B7BB}" type="presParOf" srcId="{1DBFA8B7-6E5D-4558-A652-7EB92AAED358}" destId="{DAB2F299-A51B-4A72-BE5E-D024450E5319}" srcOrd="2" destOrd="0" presId="urn:microsoft.com/office/officeart/2018/5/layout/CenteredIconLabelDescriptionList"/>
    <dgm:cxn modelId="{DB781CBD-ACEC-461D-A739-5BA90C208D5C}" type="presParOf" srcId="{1DBFA8B7-6E5D-4558-A652-7EB92AAED358}" destId="{2FDF2F10-876E-43EF-8266-0B90872C4FD7}" srcOrd="3" destOrd="0" presId="urn:microsoft.com/office/officeart/2018/5/layout/CenteredIconLabelDescriptionList"/>
    <dgm:cxn modelId="{06FDF11B-9C23-4582-848A-EE4AB254D804}" type="presParOf" srcId="{1DBFA8B7-6E5D-4558-A652-7EB92AAED358}" destId="{DBEDCD85-96D7-4E00-A312-9CD9372E6F4C}" srcOrd="4" destOrd="0" presId="urn:microsoft.com/office/officeart/2018/5/layout/CenteredIconLabelDescriptionList"/>
    <dgm:cxn modelId="{68D78A5D-74E9-4453-B8FB-B186AA1048F6}" type="presParOf" srcId="{ADA61CB2-BA8A-444E-B9DC-B74539F42138}" destId="{8CFA6292-A447-48BD-BA94-679A6BB9011A}" srcOrd="1" destOrd="0" presId="urn:microsoft.com/office/officeart/2018/5/layout/CenteredIconLabelDescriptionList"/>
    <dgm:cxn modelId="{8978F742-4C4D-4A90-A96E-DAE0A0A705F9}" type="presParOf" srcId="{ADA61CB2-BA8A-444E-B9DC-B74539F42138}" destId="{3FDDA946-B894-4B92-B916-F97602BD7997}" srcOrd="2" destOrd="0" presId="urn:microsoft.com/office/officeart/2018/5/layout/CenteredIconLabelDescriptionList"/>
    <dgm:cxn modelId="{868BF193-65FE-4776-87CC-CA2B4268CCF5}" type="presParOf" srcId="{3FDDA946-B894-4B92-B916-F97602BD7997}" destId="{831430E0-03EB-4080-AE68-F0A2633B9E4E}" srcOrd="0" destOrd="0" presId="urn:microsoft.com/office/officeart/2018/5/layout/CenteredIconLabelDescriptionList"/>
    <dgm:cxn modelId="{502630EA-DC4A-4660-83ED-7387D05F801C}" type="presParOf" srcId="{3FDDA946-B894-4B92-B916-F97602BD7997}" destId="{A7BF1486-3A58-4C43-8062-C52CC9D653F5}" srcOrd="1" destOrd="0" presId="urn:microsoft.com/office/officeart/2018/5/layout/CenteredIconLabelDescriptionList"/>
    <dgm:cxn modelId="{59C1935F-532B-4746-9D79-CFE569FB181D}" type="presParOf" srcId="{3FDDA946-B894-4B92-B916-F97602BD7997}" destId="{169A0E1C-F9EE-44C9-BD41-42E76D72E2C0}" srcOrd="2" destOrd="0" presId="urn:microsoft.com/office/officeart/2018/5/layout/CenteredIconLabelDescriptionList"/>
    <dgm:cxn modelId="{9EE4F9BB-8B15-41AF-B2F3-50738BF47BB0}" type="presParOf" srcId="{3FDDA946-B894-4B92-B916-F97602BD7997}" destId="{82E004A3-453A-4971-904F-F241493CFE1C}" srcOrd="3" destOrd="0" presId="urn:microsoft.com/office/officeart/2018/5/layout/CenteredIconLabelDescriptionList"/>
    <dgm:cxn modelId="{08B6A586-628B-4AA1-8A8D-18055E1F9E2B}" type="presParOf" srcId="{3FDDA946-B894-4B92-B916-F97602BD7997}" destId="{7835EA51-FA9F-457C-89CD-38C94097FAFD}" srcOrd="4" destOrd="0" presId="urn:microsoft.com/office/officeart/2018/5/layout/CenteredIconLabelDescriptionList"/>
    <dgm:cxn modelId="{1A76DBDE-EBF3-477A-8007-86E864AA60B7}" type="presParOf" srcId="{ADA61CB2-BA8A-444E-B9DC-B74539F42138}" destId="{B8FCE7B7-F0AB-46E6-8AA4-BAB71A474C6F}" srcOrd="3" destOrd="0" presId="urn:microsoft.com/office/officeart/2018/5/layout/CenteredIconLabelDescriptionList"/>
    <dgm:cxn modelId="{2C7D6840-B09F-4D1E-9C96-DD6FFCECA765}" type="presParOf" srcId="{ADA61CB2-BA8A-444E-B9DC-B74539F42138}" destId="{BF7A5F28-7FD0-4140-8107-36B61D621DB6}" srcOrd="4" destOrd="0" presId="urn:microsoft.com/office/officeart/2018/5/layout/CenteredIconLabelDescriptionList"/>
    <dgm:cxn modelId="{5041C5C4-6D53-4964-86CB-F36617F0D63B}" type="presParOf" srcId="{BF7A5F28-7FD0-4140-8107-36B61D621DB6}" destId="{E675585C-F6D0-4EB9-9C3A-376EA4DBEFBB}" srcOrd="0" destOrd="0" presId="urn:microsoft.com/office/officeart/2018/5/layout/CenteredIconLabelDescriptionList"/>
    <dgm:cxn modelId="{377E3624-6B9A-40F3-8CA4-D0BA7513BAC9}" type="presParOf" srcId="{BF7A5F28-7FD0-4140-8107-36B61D621DB6}" destId="{CD62C0EE-85A6-4C50-8090-6616C65B89EA}" srcOrd="1" destOrd="0" presId="urn:microsoft.com/office/officeart/2018/5/layout/CenteredIconLabelDescriptionList"/>
    <dgm:cxn modelId="{BF0BF310-749D-4F18-A62A-423D1F117937}" type="presParOf" srcId="{BF7A5F28-7FD0-4140-8107-36B61D621DB6}" destId="{1DAEF736-1D11-4986-8DFE-10FFEE4155DD}" srcOrd="2" destOrd="0" presId="urn:microsoft.com/office/officeart/2018/5/layout/CenteredIconLabelDescriptionList"/>
    <dgm:cxn modelId="{45A21466-B5AB-4B30-9F5B-F9009E276AED}" type="presParOf" srcId="{BF7A5F28-7FD0-4140-8107-36B61D621DB6}" destId="{9D0955F7-FDB6-4AB8-A951-CC4AB588CBC9}" srcOrd="3" destOrd="0" presId="urn:microsoft.com/office/officeart/2018/5/layout/CenteredIconLabelDescriptionList"/>
    <dgm:cxn modelId="{F8E4131F-CC35-439F-A875-B57D2DE3908B}" type="presParOf" srcId="{BF7A5F28-7FD0-4140-8107-36B61D621DB6}" destId="{3B409B37-CE6C-4CCD-9384-8F4F3616C82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391DE2-87F4-4244-BB00-E097D539D1B2}" type="doc">
      <dgm:prSet loTypeId="urn:microsoft.com/office/officeart/2005/8/layout/default" loCatId="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9E0CF2-315E-454C-879A-602CBA813F5B}">
      <dgm:prSet phldrT="[Text]"/>
      <dgm:spPr>
        <a:solidFill>
          <a:srgbClr val="007AFF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Answer, “What’s in it for me?”</a:t>
          </a:r>
        </a:p>
      </dgm:t>
    </dgm:pt>
    <dgm:pt modelId="{E7BB281D-5967-154A-8EAC-88F3B8847A32}" type="parTrans" cxnId="{16D36967-453E-3C47-B6A2-B9F2C965BA56}">
      <dgm:prSet/>
      <dgm:spPr/>
      <dgm:t>
        <a:bodyPr/>
        <a:lstStyle/>
        <a:p>
          <a:endParaRPr lang="en-US"/>
        </a:p>
      </dgm:t>
    </dgm:pt>
    <dgm:pt modelId="{745D2FEA-D566-934A-8B41-F9AE3EE2B84E}" type="sibTrans" cxnId="{16D36967-453E-3C47-B6A2-B9F2C965BA56}">
      <dgm:prSet/>
      <dgm:spPr/>
      <dgm:t>
        <a:bodyPr/>
        <a:lstStyle/>
        <a:p>
          <a:endParaRPr lang="en-US"/>
        </a:p>
      </dgm:t>
    </dgm:pt>
    <dgm:pt modelId="{3043BB47-B7C3-1C40-A486-514A00284546}">
      <dgm:prSet phldrT="[Text]"/>
      <dgm:spPr>
        <a:solidFill>
          <a:srgbClr val="AF52DE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Listen</a:t>
          </a:r>
        </a:p>
      </dgm:t>
    </dgm:pt>
    <dgm:pt modelId="{1EF140BC-8E12-E745-B1B3-A369F7BDE21A}" type="parTrans" cxnId="{1B3E5BF5-5924-5E46-B9B3-AF0DDA4E6A0F}">
      <dgm:prSet/>
      <dgm:spPr/>
      <dgm:t>
        <a:bodyPr/>
        <a:lstStyle/>
        <a:p>
          <a:endParaRPr lang="en-US"/>
        </a:p>
      </dgm:t>
    </dgm:pt>
    <dgm:pt modelId="{11FDFE4D-03E9-E84E-A4B5-B5F61B78CA88}" type="sibTrans" cxnId="{1B3E5BF5-5924-5E46-B9B3-AF0DDA4E6A0F}">
      <dgm:prSet/>
      <dgm:spPr/>
      <dgm:t>
        <a:bodyPr/>
        <a:lstStyle/>
        <a:p>
          <a:endParaRPr lang="en-US"/>
        </a:p>
      </dgm:t>
    </dgm:pt>
    <dgm:pt modelId="{81FA6E06-4531-9F4D-83C4-BD87AB4EEBCE}">
      <dgm:prSet phldrT="[Text]"/>
      <dgm:spPr>
        <a:solidFill>
          <a:srgbClr val="FF95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Impacts are real and we own them</a:t>
          </a:r>
        </a:p>
      </dgm:t>
    </dgm:pt>
    <dgm:pt modelId="{2AB46267-57C9-7047-A1B7-C9265E34F0A0}" type="parTrans" cxnId="{D9549512-B73F-9148-A8F3-8EDC035158F2}">
      <dgm:prSet/>
      <dgm:spPr/>
      <dgm:t>
        <a:bodyPr/>
        <a:lstStyle/>
        <a:p>
          <a:endParaRPr lang="en-US"/>
        </a:p>
      </dgm:t>
    </dgm:pt>
    <dgm:pt modelId="{F0D13DAB-B050-1D46-BD23-FA9B4C291502}" type="sibTrans" cxnId="{D9549512-B73F-9148-A8F3-8EDC035158F2}">
      <dgm:prSet/>
      <dgm:spPr/>
      <dgm:t>
        <a:bodyPr/>
        <a:lstStyle/>
        <a:p>
          <a:endParaRPr lang="en-US"/>
        </a:p>
      </dgm:t>
    </dgm:pt>
    <dgm:pt modelId="{E7C655F5-16F7-684F-AEAB-DB4E2EAE21B8}">
      <dgm:prSet phldrT="[Text]"/>
      <dgm:spPr>
        <a:solidFill>
          <a:srgbClr val="28CD41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Situations change – so should solutions</a:t>
          </a:r>
        </a:p>
      </dgm:t>
    </dgm:pt>
    <dgm:pt modelId="{6ED48C2E-6CCD-8A4E-ACD8-88E6A3C08FEC}" type="parTrans" cxnId="{32A62C20-E4D5-3547-BB7F-0EF680E908AE}">
      <dgm:prSet/>
      <dgm:spPr/>
      <dgm:t>
        <a:bodyPr/>
        <a:lstStyle/>
        <a:p>
          <a:endParaRPr lang="en-US"/>
        </a:p>
      </dgm:t>
    </dgm:pt>
    <dgm:pt modelId="{67AF2333-5D7A-954C-A678-450FC07944EE}" type="sibTrans" cxnId="{32A62C20-E4D5-3547-BB7F-0EF680E908AE}">
      <dgm:prSet/>
      <dgm:spPr/>
      <dgm:t>
        <a:bodyPr/>
        <a:lstStyle/>
        <a:p>
          <a:endParaRPr lang="en-US"/>
        </a:p>
      </dgm:t>
    </dgm:pt>
    <dgm:pt modelId="{6E10C442-E6CC-3C47-953C-FB89553E2DBB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Opportunity to engage is critical </a:t>
          </a:r>
        </a:p>
      </dgm:t>
    </dgm:pt>
    <dgm:pt modelId="{34DB3E97-3F3D-EA4B-8EFB-14FF31AD3F02}" type="parTrans" cxnId="{7333531B-14A2-7A41-B281-1CEDAA5B9E9B}">
      <dgm:prSet/>
      <dgm:spPr/>
      <dgm:t>
        <a:bodyPr/>
        <a:lstStyle/>
        <a:p>
          <a:endParaRPr lang="en-US"/>
        </a:p>
      </dgm:t>
    </dgm:pt>
    <dgm:pt modelId="{F1CC4A8D-AF75-F140-876C-F61AB47F3E82}" type="sibTrans" cxnId="{7333531B-14A2-7A41-B281-1CEDAA5B9E9B}">
      <dgm:prSet/>
      <dgm:spPr/>
      <dgm:t>
        <a:bodyPr/>
        <a:lstStyle/>
        <a:p>
          <a:endParaRPr lang="en-US"/>
        </a:p>
      </dgm:t>
    </dgm:pt>
    <dgm:pt modelId="{5DF9AA89-3BB8-2949-9B5E-500A35CAB5D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Respect is the basis for success</a:t>
          </a:r>
        </a:p>
      </dgm:t>
    </dgm:pt>
    <dgm:pt modelId="{0D2A2E51-7E1B-DC40-B79E-0EE113B7AD09}" type="parTrans" cxnId="{B2624372-52E6-D443-96A2-93C02E6C7845}">
      <dgm:prSet/>
      <dgm:spPr/>
      <dgm:t>
        <a:bodyPr/>
        <a:lstStyle/>
        <a:p>
          <a:endParaRPr lang="en-US"/>
        </a:p>
      </dgm:t>
    </dgm:pt>
    <dgm:pt modelId="{4A600D92-03F8-7E4D-B2BE-FC80BDDD4C29}" type="sibTrans" cxnId="{B2624372-52E6-D443-96A2-93C02E6C7845}">
      <dgm:prSet/>
      <dgm:spPr/>
      <dgm:t>
        <a:bodyPr/>
        <a:lstStyle/>
        <a:p>
          <a:endParaRPr lang="en-US"/>
        </a:p>
      </dgm:t>
    </dgm:pt>
    <dgm:pt modelId="{4A3B806D-904F-6345-91C0-038E4CBC2A71}" type="pres">
      <dgm:prSet presAssocID="{F8391DE2-87F4-4244-BB00-E097D539D1B2}" presName="diagram" presStyleCnt="0">
        <dgm:presLayoutVars>
          <dgm:dir/>
          <dgm:resizeHandles val="exact"/>
        </dgm:presLayoutVars>
      </dgm:prSet>
      <dgm:spPr/>
    </dgm:pt>
    <dgm:pt modelId="{1866FC2C-ED2C-B647-AB2F-4218DF09992C}" type="pres">
      <dgm:prSet presAssocID="{3043BB47-B7C3-1C40-A486-514A00284546}" presName="node" presStyleLbl="node1" presStyleIdx="0" presStyleCnt="6">
        <dgm:presLayoutVars>
          <dgm:bulletEnabled val="1"/>
        </dgm:presLayoutVars>
      </dgm:prSet>
      <dgm:spPr/>
    </dgm:pt>
    <dgm:pt modelId="{7E59866A-F45E-4646-9124-10A57A2C3C33}" type="pres">
      <dgm:prSet presAssocID="{11FDFE4D-03E9-E84E-A4B5-B5F61B78CA88}" presName="sibTrans" presStyleCnt="0"/>
      <dgm:spPr/>
    </dgm:pt>
    <dgm:pt modelId="{97446F14-84E7-FC41-9DA3-0A290233F817}" type="pres">
      <dgm:prSet presAssocID="{DF9E0CF2-315E-454C-879A-602CBA813F5B}" presName="node" presStyleLbl="node1" presStyleIdx="1" presStyleCnt="6">
        <dgm:presLayoutVars>
          <dgm:bulletEnabled val="1"/>
        </dgm:presLayoutVars>
      </dgm:prSet>
      <dgm:spPr/>
    </dgm:pt>
    <dgm:pt modelId="{05C84BC8-FA60-FE4D-BE53-AA4DA1ACF8B4}" type="pres">
      <dgm:prSet presAssocID="{745D2FEA-D566-934A-8B41-F9AE3EE2B84E}" presName="sibTrans" presStyleCnt="0"/>
      <dgm:spPr/>
    </dgm:pt>
    <dgm:pt modelId="{90580727-F398-ED46-A28F-FD4F5481E898}" type="pres">
      <dgm:prSet presAssocID="{6E10C442-E6CC-3C47-953C-FB89553E2DBB}" presName="node" presStyleLbl="node1" presStyleIdx="2" presStyleCnt="6">
        <dgm:presLayoutVars>
          <dgm:bulletEnabled val="1"/>
        </dgm:presLayoutVars>
      </dgm:prSet>
      <dgm:spPr/>
    </dgm:pt>
    <dgm:pt modelId="{87BE31DA-257E-A14F-88A9-5B2DB0BD846B}" type="pres">
      <dgm:prSet presAssocID="{F1CC4A8D-AF75-F140-876C-F61AB47F3E82}" presName="sibTrans" presStyleCnt="0"/>
      <dgm:spPr/>
    </dgm:pt>
    <dgm:pt modelId="{2C4AD8D7-A729-4940-A5DD-940BD39A6880}" type="pres">
      <dgm:prSet presAssocID="{E7C655F5-16F7-684F-AEAB-DB4E2EAE21B8}" presName="node" presStyleLbl="node1" presStyleIdx="3" presStyleCnt="6">
        <dgm:presLayoutVars>
          <dgm:bulletEnabled val="1"/>
        </dgm:presLayoutVars>
      </dgm:prSet>
      <dgm:spPr/>
    </dgm:pt>
    <dgm:pt modelId="{2ABA9D16-C166-794F-AFB8-6C3F114F2D1E}" type="pres">
      <dgm:prSet presAssocID="{67AF2333-5D7A-954C-A678-450FC07944EE}" presName="sibTrans" presStyleCnt="0"/>
      <dgm:spPr/>
    </dgm:pt>
    <dgm:pt modelId="{A2DDF72F-1841-A24D-BC59-1136354A69C1}" type="pres">
      <dgm:prSet presAssocID="{5DF9AA89-3BB8-2949-9B5E-500A35CAB5D2}" presName="node" presStyleLbl="node1" presStyleIdx="4" presStyleCnt="6">
        <dgm:presLayoutVars>
          <dgm:bulletEnabled val="1"/>
        </dgm:presLayoutVars>
      </dgm:prSet>
      <dgm:spPr/>
    </dgm:pt>
    <dgm:pt modelId="{110404C2-9EFF-0A4C-A679-188AD974FB3D}" type="pres">
      <dgm:prSet presAssocID="{4A600D92-03F8-7E4D-B2BE-FC80BDDD4C29}" presName="sibTrans" presStyleCnt="0"/>
      <dgm:spPr/>
    </dgm:pt>
    <dgm:pt modelId="{CACA4CFE-CF26-CA47-88F8-F72E5405B205}" type="pres">
      <dgm:prSet presAssocID="{81FA6E06-4531-9F4D-83C4-BD87AB4EEBCE}" presName="node" presStyleLbl="node1" presStyleIdx="5" presStyleCnt="6">
        <dgm:presLayoutVars>
          <dgm:bulletEnabled val="1"/>
        </dgm:presLayoutVars>
      </dgm:prSet>
      <dgm:spPr/>
    </dgm:pt>
  </dgm:ptLst>
  <dgm:cxnLst>
    <dgm:cxn modelId="{E08AD410-DA0B-E54D-BC84-B3D8FC36E5AA}" type="presOf" srcId="{F8391DE2-87F4-4244-BB00-E097D539D1B2}" destId="{4A3B806D-904F-6345-91C0-038E4CBC2A71}" srcOrd="0" destOrd="0" presId="urn:microsoft.com/office/officeart/2005/8/layout/default"/>
    <dgm:cxn modelId="{D9549512-B73F-9148-A8F3-8EDC035158F2}" srcId="{F8391DE2-87F4-4244-BB00-E097D539D1B2}" destId="{81FA6E06-4531-9F4D-83C4-BD87AB4EEBCE}" srcOrd="5" destOrd="0" parTransId="{2AB46267-57C9-7047-A1B7-C9265E34F0A0}" sibTransId="{F0D13DAB-B050-1D46-BD23-FA9B4C291502}"/>
    <dgm:cxn modelId="{7333531B-14A2-7A41-B281-1CEDAA5B9E9B}" srcId="{F8391DE2-87F4-4244-BB00-E097D539D1B2}" destId="{6E10C442-E6CC-3C47-953C-FB89553E2DBB}" srcOrd="2" destOrd="0" parTransId="{34DB3E97-3F3D-EA4B-8EFB-14FF31AD3F02}" sibTransId="{F1CC4A8D-AF75-F140-876C-F61AB47F3E82}"/>
    <dgm:cxn modelId="{32A62C20-E4D5-3547-BB7F-0EF680E908AE}" srcId="{F8391DE2-87F4-4244-BB00-E097D539D1B2}" destId="{E7C655F5-16F7-684F-AEAB-DB4E2EAE21B8}" srcOrd="3" destOrd="0" parTransId="{6ED48C2E-6CCD-8A4E-ACD8-88E6A3C08FEC}" sibTransId="{67AF2333-5D7A-954C-A678-450FC07944EE}"/>
    <dgm:cxn modelId="{65420D22-618F-E64A-90FA-DECAD1A5B89D}" type="presOf" srcId="{6E10C442-E6CC-3C47-953C-FB89553E2DBB}" destId="{90580727-F398-ED46-A28F-FD4F5481E898}" srcOrd="0" destOrd="0" presId="urn:microsoft.com/office/officeart/2005/8/layout/default"/>
    <dgm:cxn modelId="{16D36967-453E-3C47-B6A2-B9F2C965BA56}" srcId="{F8391DE2-87F4-4244-BB00-E097D539D1B2}" destId="{DF9E0CF2-315E-454C-879A-602CBA813F5B}" srcOrd="1" destOrd="0" parTransId="{E7BB281D-5967-154A-8EAC-88F3B8847A32}" sibTransId="{745D2FEA-D566-934A-8B41-F9AE3EE2B84E}"/>
    <dgm:cxn modelId="{B2624372-52E6-D443-96A2-93C02E6C7845}" srcId="{F8391DE2-87F4-4244-BB00-E097D539D1B2}" destId="{5DF9AA89-3BB8-2949-9B5E-500A35CAB5D2}" srcOrd="4" destOrd="0" parTransId="{0D2A2E51-7E1B-DC40-B79E-0EE113B7AD09}" sibTransId="{4A600D92-03F8-7E4D-B2BE-FC80BDDD4C29}"/>
    <dgm:cxn modelId="{5374CB8B-1710-334E-A6B7-A93E3D04176E}" type="presOf" srcId="{3043BB47-B7C3-1C40-A486-514A00284546}" destId="{1866FC2C-ED2C-B647-AB2F-4218DF09992C}" srcOrd="0" destOrd="0" presId="urn:microsoft.com/office/officeart/2005/8/layout/default"/>
    <dgm:cxn modelId="{878D5F99-59F8-384D-BD72-E51557F11C91}" type="presOf" srcId="{5DF9AA89-3BB8-2949-9B5E-500A35CAB5D2}" destId="{A2DDF72F-1841-A24D-BC59-1136354A69C1}" srcOrd="0" destOrd="0" presId="urn:microsoft.com/office/officeart/2005/8/layout/default"/>
    <dgm:cxn modelId="{06D14DCD-9C2A-B143-A6E2-F5828E084746}" type="presOf" srcId="{E7C655F5-16F7-684F-AEAB-DB4E2EAE21B8}" destId="{2C4AD8D7-A729-4940-A5DD-940BD39A6880}" srcOrd="0" destOrd="0" presId="urn:microsoft.com/office/officeart/2005/8/layout/default"/>
    <dgm:cxn modelId="{F39767EA-C858-9E41-8B36-B1421D941C4B}" type="presOf" srcId="{DF9E0CF2-315E-454C-879A-602CBA813F5B}" destId="{97446F14-84E7-FC41-9DA3-0A290233F817}" srcOrd="0" destOrd="0" presId="urn:microsoft.com/office/officeart/2005/8/layout/default"/>
    <dgm:cxn modelId="{A2F33AF5-BF87-314A-98BB-ED1141522016}" type="presOf" srcId="{81FA6E06-4531-9F4D-83C4-BD87AB4EEBCE}" destId="{CACA4CFE-CF26-CA47-88F8-F72E5405B205}" srcOrd="0" destOrd="0" presId="urn:microsoft.com/office/officeart/2005/8/layout/default"/>
    <dgm:cxn modelId="{1B3E5BF5-5924-5E46-B9B3-AF0DDA4E6A0F}" srcId="{F8391DE2-87F4-4244-BB00-E097D539D1B2}" destId="{3043BB47-B7C3-1C40-A486-514A00284546}" srcOrd="0" destOrd="0" parTransId="{1EF140BC-8E12-E745-B1B3-A369F7BDE21A}" sibTransId="{11FDFE4D-03E9-E84E-A4B5-B5F61B78CA88}"/>
    <dgm:cxn modelId="{99E726E1-4611-0946-90B4-FB88404CB999}" type="presParOf" srcId="{4A3B806D-904F-6345-91C0-038E4CBC2A71}" destId="{1866FC2C-ED2C-B647-AB2F-4218DF09992C}" srcOrd="0" destOrd="0" presId="urn:microsoft.com/office/officeart/2005/8/layout/default"/>
    <dgm:cxn modelId="{FFA16438-5306-B848-A7C4-7F5F671B0264}" type="presParOf" srcId="{4A3B806D-904F-6345-91C0-038E4CBC2A71}" destId="{7E59866A-F45E-4646-9124-10A57A2C3C33}" srcOrd="1" destOrd="0" presId="urn:microsoft.com/office/officeart/2005/8/layout/default"/>
    <dgm:cxn modelId="{1E3D781A-5B31-0F44-AAE3-33E03E0B3633}" type="presParOf" srcId="{4A3B806D-904F-6345-91C0-038E4CBC2A71}" destId="{97446F14-84E7-FC41-9DA3-0A290233F817}" srcOrd="2" destOrd="0" presId="urn:microsoft.com/office/officeart/2005/8/layout/default"/>
    <dgm:cxn modelId="{FE1FC6A5-6E7D-1943-B69E-E545ED88956D}" type="presParOf" srcId="{4A3B806D-904F-6345-91C0-038E4CBC2A71}" destId="{05C84BC8-FA60-FE4D-BE53-AA4DA1ACF8B4}" srcOrd="3" destOrd="0" presId="urn:microsoft.com/office/officeart/2005/8/layout/default"/>
    <dgm:cxn modelId="{C07AA7A4-3B57-484F-9BE6-4A53B27AB48B}" type="presParOf" srcId="{4A3B806D-904F-6345-91C0-038E4CBC2A71}" destId="{90580727-F398-ED46-A28F-FD4F5481E898}" srcOrd="4" destOrd="0" presId="urn:microsoft.com/office/officeart/2005/8/layout/default"/>
    <dgm:cxn modelId="{47A9D887-3E29-B243-8581-DAB3DA6CF0F8}" type="presParOf" srcId="{4A3B806D-904F-6345-91C0-038E4CBC2A71}" destId="{87BE31DA-257E-A14F-88A9-5B2DB0BD846B}" srcOrd="5" destOrd="0" presId="urn:microsoft.com/office/officeart/2005/8/layout/default"/>
    <dgm:cxn modelId="{0A743567-C739-B044-B170-7DB4F0869F71}" type="presParOf" srcId="{4A3B806D-904F-6345-91C0-038E4CBC2A71}" destId="{2C4AD8D7-A729-4940-A5DD-940BD39A6880}" srcOrd="6" destOrd="0" presId="urn:microsoft.com/office/officeart/2005/8/layout/default"/>
    <dgm:cxn modelId="{9A768CC8-0B17-E147-B6D0-1A731019076C}" type="presParOf" srcId="{4A3B806D-904F-6345-91C0-038E4CBC2A71}" destId="{2ABA9D16-C166-794F-AFB8-6C3F114F2D1E}" srcOrd="7" destOrd="0" presId="urn:microsoft.com/office/officeart/2005/8/layout/default"/>
    <dgm:cxn modelId="{3786DB26-7B36-7B41-A797-BF2029F99B34}" type="presParOf" srcId="{4A3B806D-904F-6345-91C0-038E4CBC2A71}" destId="{A2DDF72F-1841-A24D-BC59-1136354A69C1}" srcOrd="8" destOrd="0" presId="urn:microsoft.com/office/officeart/2005/8/layout/default"/>
    <dgm:cxn modelId="{66F0FCC2-C4C6-7C49-8627-0CE8D02DDD5B}" type="presParOf" srcId="{4A3B806D-904F-6345-91C0-038E4CBC2A71}" destId="{110404C2-9EFF-0A4C-A679-188AD974FB3D}" srcOrd="9" destOrd="0" presId="urn:microsoft.com/office/officeart/2005/8/layout/default"/>
    <dgm:cxn modelId="{3331BDAB-AD8A-1C47-BE25-96A77AE16681}" type="presParOf" srcId="{4A3B806D-904F-6345-91C0-038E4CBC2A71}" destId="{CACA4CFE-CF26-CA47-88F8-F72E5405B2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F1A14-A450-4798-AD0F-3151F0D0A5B3}">
      <dsp:nvSpPr>
        <dsp:cNvPr id="0" name=""/>
        <dsp:cNvSpPr/>
      </dsp:nvSpPr>
      <dsp:spPr>
        <a:xfrm>
          <a:off x="344932" y="31206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177A8-C8B0-4700-BEE4-A966FD4A6F19}">
      <dsp:nvSpPr>
        <dsp:cNvPr id="0" name=""/>
        <dsp:cNvSpPr/>
      </dsp:nvSpPr>
      <dsp:spPr>
        <a:xfrm>
          <a:off x="51548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C5DE5-3E73-429B-9FBA-4A4E1DB4E75B}">
      <dsp:nvSpPr>
        <dsp:cNvPr id="0" name=""/>
        <dsp:cNvSpPr/>
      </dsp:nvSpPr>
      <dsp:spPr>
        <a:xfrm>
          <a:off x="1331094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Site buildability: size, wetlands, soils, flooding</a:t>
          </a:r>
        </a:p>
      </dsp:txBody>
      <dsp:txXfrm>
        <a:off x="1331094" y="31206"/>
        <a:ext cx="1914313" cy="812133"/>
      </dsp:txXfrm>
    </dsp:sp>
    <dsp:sp modelId="{EB0B9422-DC18-49E9-A678-A7C7CBE05393}">
      <dsp:nvSpPr>
        <dsp:cNvPr id="0" name=""/>
        <dsp:cNvSpPr/>
      </dsp:nvSpPr>
      <dsp:spPr>
        <a:xfrm>
          <a:off x="3578962" y="31206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308B7-6260-4D7A-A850-44668816CB58}">
      <dsp:nvSpPr>
        <dsp:cNvPr id="0" name=""/>
        <dsp:cNvSpPr/>
      </dsp:nvSpPr>
      <dsp:spPr>
        <a:xfrm>
          <a:off x="374951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A86E1-3BEB-4211-98A2-96F0CC4A2D10}">
      <dsp:nvSpPr>
        <dsp:cNvPr id="0" name=""/>
        <dsp:cNvSpPr/>
      </dsp:nvSpPr>
      <dsp:spPr>
        <a:xfrm>
          <a:off x="4565123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Transportation infrastructure</a:t>
          </a:r>
        </a:p>
      </dsp:txBody>
      <dsp:txXfrm>
        <a:off x="4565123" y="31206"/>
        <a:ext cx="1914313" cy="812133"/>
      </dsp:txXfrm>
    </dsp:sp>
    <dsp:sp modelId="{2B02AE6E-D685-46A8-8978-E1A179946041}">
      <dsp:nvSpPr>
        <dsp:cNvPr id="0" name=""/>
        <dsp:cNvSpPr/>
      </dsp:nvSpPr>
      <dsp:spPr>
        <a:xfrm>
          <a:off x="6812992" y="31206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FC72D-1EDF-417E-9CCE-D8F7AB0FB866}">
      <dsp:nvSpPr>
        <dsp:cNvPr id="0" name=""/>
        <dsp:cNvSpPr/>
      </dsp:nvSpPr>
      <dsp:spPr>
        <a:xfrm>
          <a:off x="698354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EACED-8E0D-4678-9D76-1879F230848A}">
      <dsp:nvSpPr>
        <dsp:cNvPr id="0" name=""/>
        <dsp:cNvSpPr/>
      </dsp:nvSpPr>
      <dsp:spPr>
        <a:xfrm>
          <a:off x="7799153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Access to raw materials/supply chain</a:t>
          </a:r>
        </a:p>
      </dsp:txBody>
      <dsp:txXfrm>
        <a:off x="7799153" y="31206"/>
        <a:ext cx="1914313" cy="812133"/>
      </dsp:txXfrm>
    </dsp:sp>
    <dsp:sp modelId="{0817837F-EBB3-4005-9B45-9080CED44A0B}">
      <dsp:nvSpPr>
        <dsp:cNvPr id="0" name=""/>
        <dsp:cNvSpPr/>
      </dsp:nvSpPr>
      <dsp:spPr>
        <a:xfrm>
          <a:off x="344932" y="1486973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FF6D0-EDE9-436B-B812-34745DC0D0D8}">
      <dsp:nvSpPr>
        <dsp:cNvPr id="0" name=""/>
        <dsp:cNvSpPr/>
      </dsp:nvSpPr>
      <dsp:spPr>
        <a:xfrm>
          <a:off x="51548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C2C13-D2FF-4062-B9C1-EB52C04C62BB}">
      <dsp:nvSpPr>
        <dsp:cNvPr id="0" name=""/>
        <dsp:cNvSpPr/>
      </dsp:nvSpPr>
      <dsp:spPr>
        <a:xfrm>
          <a:off x="1331094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Workforce: Cost, skills and availability </a:t>
          </a:r>
        </a:p>
      </dsp:txBody>
      <dsp:txXfrm>
        <a:off x="1331094" y="1486973"/>
        <a:ext cx="1914313" cy="812133"/>
      </dsp:txXfrm>
    </dsp:sp>
    <dsp:sp modelId="{B4788FDF-1C8A-4418-9C97-5BEB5990472B}">
      <dsp:nvSpPr>
        <dsp:cNvPr id="0" name=""/>
        <dsp:cNvSpPr/>
      </dsp:nvSpPr>
      <dsp:spPr>
        <a:xfrm>
          <a:off x="3578962" y="1486973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3F5D7-DD07-443B-B6FF-E8F77E66AE61}">
      <dsp:nvSpPr>
        <dsp:cNvPr id="0" name=""/>
        <dsp:cNvSpPr/>
      </dsp:nvSpPr>
      <dsp:spPr>
        <a:xfrm>
          <a:off x="374951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D5A13-831B-4567-B512-A7307100943B}">
      <dsp:nvSpPr>
        <dsp:cNvPr id="0" name=""/>
        <dsp:cNvSpPr/>
      </dsp:nvSpPr>
      <dsp:spPr>
        <a:xfrm>
          <a:off x="4565123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Utilities [Power &amp; Water]: Cost, reliability</a:t>
          </a:r>
        </a:p>
      </dsp:txBody>
      <dsp:txXfrm>
        <a:off x="4565123" y="1486973"/>
        <a:ext cx="1914313" cy="812133"/>
      </dsp:txXfrm>
    </dsp:sp>
    <dsp:sp modelId="{1B168382-59AB-41D9-922B-0D1FB43B9B74}">
      <dsp:nvSpPr>
        <dsp:cNvPr id="0" name=""/>
        <dsp:cNvSpPr/>
      </dsp:nvSpPr>
      <dsp:spPr>
        <a:xfrm>
          <a:off x="6812992" y="1486973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EFCE0-D359-4FA0-B533-52CA3CCAF90E}">
      <dsp:nvSpPr>
        <dsp:cNvPr id="0" name=""/>
        <dsp:cNvSpPr/>
      </dsp:nvSpPr>
      <dsp:spPr>
        <a:xfrm>
          <a:off x="698354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454DB-9F56-4DB9-B694-FC54AFF93B19}">
      <dsp:nvSpPr>
        <dsp:cNvPr id="0" name=""/>
        <dsp:cNvSpPr/>
      </dsp:nvSpPr>
      <dsp:spPr>
        <a:xfrm>
          <a:off x="7799153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Zoning and regulatory requirements</a:t>
          </a:r>
        </a:p>
      </dsp:txBody>
      <dsp:txXfrm>
        <a:off x="7799153" y="1486973"/>
        <a:ext cx="1914313" cy="812133"/>
      </dsp:txXfrm>
    </dsp:sp>
    <dsp:sp modelId="{9BD6BFFB-920A-4E4F-9EF1-5745BA6DAACD}">
      <dsp:nvSpPr>
        <dsp:cNvPr id="0" name=""/>
        <dsp:cNvSpPr/>
      </dsp:nvSpPr>
      <dsp:spPr>
        <a:xfrm>
          <a:off x="344932" y="2942740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AB0FF-3CF0-4C97-A6AF-CB975732D2A3}">
      <dsp:nvSpPr>
        <dsp:cNvPr id="0" name=""/>
        <dsp:cNvSpPr/>
      </dsp:nvSpPr>
      <dsp:spPr>
        <a:xfrm>
          <a:off x="515480" y="3113288"/>
          <a:ext cx="471037" cy="47103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25E58-805C-4E93-B7EE-EF54E80467DF}">
      <dsp:nvSpPr>
        <dsp:cNvPr id="0" name=""/>
        <dsp:cNvSpPr/>
      </dsp:nvSpPr>
      <dsp:spPr>
        <a:xfrm>
          <a:off x="1331094" y="294274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B0F0"/>
              </a:solidFill>
            </a:rPr>
            <a:t>Taxes and incentives</a:t>
          </a:r>
        </a:p>
      </dsp:txBody>
      <dsp:txXfrm>
        <a:off x="1331094" y="2942740"/>
        <a:ext cx="1914313" cy="812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5251D-A61A-4E41-9A9E-48EA76C7AEA6}">
      <dsp:nvSpPr>
        <dsp:cNvPr id="0" name=""/>
        <dsp:cNvSpPr/>
      </dsp:nvSpPr>
      <dsp:spPr>
        <a:xfrm>
          <a:off x="344932" y="31206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45196-2337-4707-BFA9-245875D130B1}">
      <dsp:nvSpPr>
        <dsp:cNvPr id="0" name=""/>
        <dsp:cNvSpPr/>
      </dsp:nvSpPr>
      <dsp:spPr>
        <a:xfrm>
          <a:off x="51548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08D5B-AA54-4C2F-BC34-A2488A07D0C2}">
      <dsp:nvSpPr>
        <dsp:cNvPr id="0" name=""/>
        <dsp:cNvSpPr/>
      </dsp:nvSpPr>
      <dsp:spPr>
        <a:xfrm>
          <a:off x="1331094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Site buildability: size, wetlands, soils, flooding</a:t>
          </a:r>
        </a:p>
      </dsp:txBody>
      <dsp:txXfrm>
        <a:off x="1331094" y="31206"/>
        <a:ext cx="1914313" cy="812133"/>
      </dsp:txXfrm>
    </dsp:sp>
    <dsp:sp modelId="{2BE82798-A8CC-43A2-92E9-076971B3C3C9}">
      <dsp:nvSpPr>
        <dsp:cNvPr id="0" name=""/>
        <dsp:cNvSpPr/>
      </dsp:nvSpPr>
      <dsp:spPr>
        <a:xfrm>
          <a:off x="3578962" y="31206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13298-FBB5-4ECF-A912-D2093F0F6C10}">
      <dsp:nvSpPr>
        <dsp:cNvPr id="0" name=""/>
        <dsp:cNvSpPr/>
      </dsp:nvSpPr>
      <dsp:spPr>
        <a:xfrm>
          <a:off x="374951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28DDD-1DBB-43AD-B9B0-9CE7B66B9876}">
      <dsp:nvSpPr>
        <dsp:cNvPr id="0" name=""/>
        <dsp:cNvSpPr/>
      </dsp:nvSpPr>
      <dsp:spPr>
        <a:xfrm>
          <a:off x="4565123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Transportation infrastructure</a:t>
          </a:r>
        </a:p>
      </dsp:txBody>
      <dsp:txXfrm>
        <a:off x="4565123" y="31206"/>
        <a:ext cx="1914313" cy="812133"/>
      </dsp:txXfrm>
    </dsp:sp>
    <dsp:sp modelId="{0E630A9C-1C21-44A2-B212-7E0FB19D38AC}">
      <dsp:nvSpPr>
        <dsp:cNvPr id="0" name=""/>
        <dsp:cNvSpPr/>
      </dsp:nvSpPr>
      <dsp:spPr>
        <a:xfrm>
          <a:off x="6812992" y="31206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65381-A818-4646-9FBA-EC3CCF9F6920}">
      <dsp:nvSpPr>
        <dsp:cNvPr id="0" name=""/>
        <dsp:cNvSpPr/>
      </dsp:nvSpPr>
      <dsp:spPr>
        <a:xfrm>
          <a:off x="698354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E492-75C1-4CFE-BBA5-33F1F5DAC324}">
      <dsp:nvSpPr>
        <dsp:cNvPr id="0" name=""/>
        <dsp:cNvSpPr/>
      </dsp:nvSpPr>
      <dsp:spPr>
        <a:xfrm>
          <a:off x="7799153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Access to raw materials/supply chain</a:t>
          </a:r>
        </a:p>
      </dsp:txBody>
      <dsp:txXfrm>
        <a:off x="7799153" y="31206"/>
        <a:ext cx="1914313" cy="812133"/>
      </dsp:txXfrm>
    </dsp:sp>
    <dsp:sp modelId="{12E86A58-06D8-42D5-B7B6-458598A3EA77}">
      <dsp:nvSpPr>
        <dsp:cNvPr id="0" name=""/>
        <dsp:cNvSpPr/>
      </dsp:nvSpPr>
      <dsp:spPr>
        <a:xfrm>
          <a:off x="344932" y="1486973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0F3B0-ED20-45AB-B370-3508557A969B}">
      <dsp:nvSpPr>
        <dsp:cNvPr id="0" name=""/>
        <dsp:cNvSpPr/>
      </dsp:nvSpPr>
      <dsp:spPr>
        <a:xfrm>
          <a:off x="51548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E4F26-4413-457F-9472-A837E1629D66}">
      <dsp:nvSpPr>
        <dsp:cNvPr id="0" name=""/>
        <dsp:cNvSpPr/>
      </dsp:nvSpPr>
      <dsp:spPr>
        <a:xfrm>
          <a:off x="1331094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Workforce: Cost, skills and availability </a:t>
          </a:r>
        </a:p>
      </dsp:txBody>
      <dsp:txXfrm>
        <a:off x="1331094" y="1486973"/>
        <a:ext cx="1914313" cy="812133"/>
      </dsp:txXfrm>
    </dsp:sp>
    <dsp:sp modelId="{9AE2F89E-EC0B-4D2F-8F0C-AAFB0BB4999A}">
      <dsp:nvSpPr>
        <dsp:cNvPr id="0" name=""/>
        <dsp:cNvSpPr/>
      </dsp:nvSpPr>
      <dsp:spPr>
        <a:xfrm>
          <a:off x="3578962" y="1486973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633D5-4F73-4BB0-A1C1-8C2E371CA911}">
      <dsp:nvSpPr>
        <dsp:cNvPr id="0" name=""/>
        <dsp:cNvSpPr/>
      </dsp:nvSpPr>
      <dsp:spPr>
        <a:xfrm>
          <a:off x="374951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D70CF-BC00-4949-B47D-040299BD4F3F}">
      <dsp:nvSpPr>
        <dsp:cNvPr id="0" name=""/>
        <dsp:cNvSpPr/>
      </dsp:nvSpPr>
      <dsp:spPr>
        <a:xfrm>
          <a:off x="4565123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Utilities [Power &amp; Water]: Cost, reliability</a:t>
          </a:r>
        </a:p>
      </dsp:txBody>
      <dsp:txXfrm>
        <a:off x="4565123" y="1486973"/>
        <a:ext cx="1914313" cy="812133"/>
      </dsp:txXfrm>
    </dsp:sp>
    <dsp:sp modelId="{37F333A1-76C3-469A-8F27-0857615638CE}">
      <dsp:nvSpPr>
        <dsp:cNvPr id="0" name=""/>
        <dsp:cNvSpPr/>
      </dsp:nvSpPr>
      <dsp:spPr>
        <a:xfrm>
          <a:off x="6812992" y="1486973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55081-CD69-4119-8A34-E4CBC7710872}">
      <dsp:nvSpPr>
        <dsp:cNvPr id="0" name=""/>
        <dsp:cNvSpPr/>
      </dsp:nvSpPr>
      <dsp:spPr>
        <a:xfrm>
          <a:off x="698354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88567-AE7F-4EA9-BD0B-477C46259AC5}">
      <dsp:nvSpPr>
        <dsp:cNvPr id="0" name=""/>
        <dsp:cNvSpPr/>
      </dsp:nvSpPr>
      <dsp:spPr>
        <a:xfrm>
          <a:off x="7799153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Zoning and regulatory requirements</a:t>
          </a:r>
        </a:p>
      </dsp:txBody>
      <dsp:txXfrm>
        <a:off x="7799153" y="1486973"/>
        <a:ext cx="1914313" cy="812133"/>
      </dsp:txXfrm>
    </dsp:sp>
    <dsp:sp modelId="{D810DFA7-EFBF-45F4-95F7-11BAAFAECB07}">
      <dsp:nvSpPr>
        <dsp:cNvPr id="0" name=""/>
        <dsp:cNvSpPr/>
      </dsp:nvSpPr>
      <dsp:spPr>
        <a:xfrm>
          <a:off x="344932" y="2942740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F4DDE-86CD-4454-BBD9-B26BB0FF60C5}">
      <dsp:nvSpPr>
        <dsp:cNvPr id="0" name=""/>
        <dsp:cNvSpPr/>
      </dsp:nvSpPr>
      <dsp:spPr>
        <a:xfrm>
          <a:off x="515480" y="3113288"/>
          <a:ext cx="471037" cy="47103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2CCFB-A1BB-4B3E-9D1B-829522F2C297}">
      <dsp:nvSpPr>
        <dsp:cNvPr id="0" name=""/>
        <dsp:cNvSpPr/>
      </dsp:nvSpPr>
      <dsp:spPr>
        <a:xfrm>
          <a:off x="1331094" y="294274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Taxes and incentives</a:t>
          </a:r>
        </a:p>
      </dsp:txBody>
      <dsp:txXfrm>
        <a:off x="1331094" y="2942740"/>
        <a:ext cx="1914313" cy="812133"/>
      </dsp:txXfrm>
    </dsp:sp>
    <dsp:sp modelId="{0E5CB121-9ED7-4574-A157-B57F310B41F2}">
      <dsp:nvSpPr>
        <dsp:cNvPr id="0" name=""/>
        <dsp:cNvSpPr/>
      </dsp:nvSpPr>
      <dsp:spPr>
        <a:xfrm>
          <a:off x="3578962" y="2942740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DDB33-D601-45C7-8015-3C99B0FC86FA}">
      <dsp:nvSpPr>
        <dsp:cNvPr id="0" name=""/>
        <dsp:cNvSpPr/>
      </dsp:nvSpPr>
      <dsp:spPr>
        <a:xfrm>
          <a:off x="3749510" y="3113288"/>
          <a:ext cx="471037" cy="47103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2849D-5318-40CB-9912-267568709E3B}">
      <dsp:nvSpPr>
        <dsp:cNvPr id="0" name=""/>
        <dsp:cNvSpPr/>
      </dsp:nvSpPr>
      <dsp:spPr>
        <a:xfrm>
          <a:off x="4565123" y="294274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0000"/>
              </a:solidFill>
            </a:rPr>
            <a:t>Community license to operate (acceptance)</a:t>
          </a:r>
        </a:p>
      </dsp:txBody>
      <dsp:txXfrm>
        <a:off x="4565123" y="2942740"/>
        <a:ext cx="1914313" cy="812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A2075-7CA2-49BB-AB16-D1C05DB3D9C1}">
      <dsp:nvSpPr>
        <dsp:cNvPr id="0" name=""/>
        <dsp:cNvSpPr/>
      </dsp:nvSpPr>
      <dsp:spPr>
        <a:xfrm>
          <a:off x="983787" y="97794"/>
          <a:ext cx="1048810" cy="1048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2F299-A51B-4A72-BE5E-D024450E5319}">
      <dsp:nvSpPr>
        <dsp:cNvPr id="0" name=""/>
        <dsp:cNvSpPr/>
      </dsp:nvSpPr>
      <dsp:spPr>
        <a:xfrm>
          <a:off x="9891" y="1300996"/>
          <a:ext cx="2996602" cy="4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Permitting</a:t>
          </a:r>
        </a:p>
      </dsp:txBody>
      <dsp:txXfrm>
        <a:off x="9891" y="1300996"/>
        <a:ext cx="2996602" cy="449490"/>
      </dsp:txXfrm>
    </dsp:sp>
    <dsp:sp modelId="{DBEDCD85-96D7-4E00-A312-9CD9372E6F4C}">
      <dsp:nvSpPr>
        <dsp:cNvPr id="0" name=""/>
        <dsp:cNvSpPr/>
      </dsp:nvSpPr>
      <dsp:spPr>
        <a:xfrm>
          <a:off x="9891" y="1822296"/>
          <a:ext cx="2996602" cy="1865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Prove that it will cause unacceptable environmental injury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Slow it down enough that the permitting ‘rules’ can be changed to stop it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Place enough ‘conditions’ so it can’t operate efficiently and economically</a:t>
          </a:r>
        </a:p>
      </dsp:txBody>
      <dsp:txXfrm>
        <a:off x="9891" y="1822296"/>
        <a:ext cx="2996602" cy="1865988"/>
      </dsp:txXfrm>
    </dsp:sp>
    <dsp:sp modelId="{831430E0-03EB-4080-AE68-F0A2633B9E4E}">
      <dsp:nvSpPr>
        <dsp:cNvPr id="0" name=""/>
        <dsp:cNvSpPr/>
      </dsp:nvSpPr>
      <dsp:spPr>
        <a:xfrm>
          <a:off x="7941684" y="146123"/>
          <a:ext cx="1048810" cy="1048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A0E1C-F9EE-44C9-BD41-42E76D72E2C0}">
      <dsp:nvSpPr>
        <dsp:cNvPr id="0" name=""/>
        <dsp:cNvSpPr/>
      </dsp:nvSpPr>
      <dsp:spPr>
        <a:xfrm>
          <a:off x="3530898" y="1300996"/>
          <a:ext cx="2996602" cy="4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Cost</a:t>
          </a:r>
        </a:p>
      </dsp:txBody>
      <dsp:txXfrm>
        <a:off x="3530898" y="1300996"/>
        <a:ext cx="2996602" cy="449490"/>
      </dsp:txXfrm>
    </dsp:sp>
    <dsp:sp modelId="{7835EA51-FA9F-457C-89CD-38C94097FAFD}">
      <dsp:nvSpPr>
        <dsp:cNvPr id="0" name=""/>
        <dsp:cNvSpPr/>
      </dsp:nvSpPr>
      <dsp:spPr>
        <a:xfrm>
          <a:off x="3530898" y="1822296"/>
          <a:ext cx="2996602" cy="1865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0000"/>
              </a:solidFill>
            </a:rPr>
            <a:t>Political pressure results in no, reduced or conditioned abatements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Slow it down enough that construction costs go up excessively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Slow it down enough for the market to change</a:t>
          </a:r>
        </a:p>
      </dsp:txBody>
      <dsp:txXfrm>
        <a:off x="3530898" y="1822296"/>
        <a:ext cx="2996602" cy="1865988"/>
      </dsp:txXfrm>
    </dsp:sp>
    <dsp:sp modelId="{E675585C-F6D0-4EB9-9C3A-376EA4DBEFBB}">
      <dsp:nvSpPr>
        <dsp:cNvPr id="0" name=""/>
        <dsp:cNvSpPr/>
      </dsp:nvSpPr>
      <dsp:spPr>
        <a:xfrm>
          <a:off x="4474633" y="130108"/>
          <a:ext cx="1048810" cy="1048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EF736-1D11-4986-8DFE-10FFEE4155DD}">
      <dsp:nvSpPr>
        <dsp:cNvPr id="0" name=""/>
        <dsp:cNvSpPr/>
      </dsp:nvSpPr>
      <dsp:spPr>
        <a:xfrm>
          <a:off x="7051906" y="1300996"/>
          <a:ext cx="2996602" cy="4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Reputation</a:t>
          </a:r>
        </a:p>
      </dsp:txBody>
      <dsp:txXfrm>
        <a:off x="7051906" y="1300996"/>
        <a:ext cx="2996602" cy="449490"/>
      </dsp:txXfrm>
    </dsp:sp>
    <dsp:sp modelId="{3B409B37-CE6C-4CCD-9384-8F4F3616C82F}">
      <dsp:nvSpPr>
        <dsp:cNvPr id="0" name=""/>
        <dsp:cNvSpPr/>
      </dsp:nvSpPr>
      <dsp:spPr>
        <a:xfrm>
          <a:off x="7051906" y="1822296"/>
          <a:ext cx="2996602" cy="1865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Pressure the developer to the point where reputation damage exceeds financial gain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Make it so publicly ‘toxic’ that no one will loan it money or buy its products</a:t>
          </a:r>
        </a:p>
      </dsp:txBody>
      <dsp:txXfrm>
        <a:off x="7051906" y="1822296"/>
        <a:ext cx="2996602" cy="1865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6FC2C-ED2C-B647-AB2F-4218DF09992C}">
      <dsp:nvSpPr>
        <dsp:cNvPr id="0" name=""/>
        <dsp:cNvSpPr/>
      </dsp:nvSpPr>
      <dsp:spPr>
        <a:xfrm>
          <a:off x="186109" y="1677"/>
          <a:ext cx="2645478" cy="1587287"/>
        </a:xfrm>
        <a:prstGeom prst="rect">
          <a:avLst/>
        </a:prstGeom>
        <a:solidFill>
          <a:srgbClr val="AF52D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Listen</a:t>
          </a:r>
        </a:p>
      </dsp:txBody>
      <dsp:txXfrm>
        <a:off x="186109" y="1677"/>
        <a:ext cx="2645478" cy="1587287"/>
      </dsp:txXfrm>
    </dsp:sp>
    <dsp:sp modelId="{97446F14-84E7-FC41-9DA3-0A290233F817}">
      <dsp:nvSpPr>
        <dsp:cNvPr id="0" name=""/>
        <dsp:cNvSpPr/>
      </dsp:nvSpPr>
      <dsp:spPr>
        <a:xfrm>
          <a:off x="3096136" y="1677"/>
          <a:ext cx="2645478" cy="1587287"/>
        </a:xfrm>
        <a:prstGeom prst="rect">
          <a:avLst/>
        </a:prstGeom>
        <a:solidFill>
          <a:srgbClr val="007A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Answer, “What’s in it for me?”</a:t>
          </a:r>
        </a:p>
      </dsp:txBody>
      <dsp:txXfrm>
        <a:off x="3096136" y="1677"/>
        <a:ext cx="2645478" cy="1587287"/>
      </dsp:txXfrm>
    </dsp:sp>
    <dsp:sp modelId="{90580727-F398-ED46-A28F-FD4F5481E898}">
      <dsp:nvSpPr>
        <dsp:cNvPr id="0" name=""/>
        <dsp:cNvSpPr/>
      </dsp:nvSpPr>
      <dsp:spPr>
        <a:xfrm>
          <a:off x="186109" y="1853512"/>
          <a:ext cx="2645478" cy="1587287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Opportunity to engage is critical </a:t>
          </a:r>
        </a:p>
      </dsp:txBody>
      <dsp:txXfrm>
        <a:off x="186109" y="1853512"/>
        <a:ext cx="2645478" cy="1587287"/>
      </dsp:txXfrm>
    </dsp:sp>
    <dsp:sp modelId="{2C4AD8D7-A729-4940-A5DD-940BD39A6880}">
      <dsp:nvSpPr>
        <dsp:cNvPr id="0" name=""/>
        <dsp:cNvSpPr/>
      </dsp:nvSpPr>
      <dsp:spPr>
        <a:xfrm>
          <a:off x="3096136" y="1853512"/>
          <a:ext cx="2645478" cy="1587287"/>
        </a:xfrm>
        <a:prstGeom prst="rect">
          <a:avLst/>
        </a:prstGeom>
        <a:solidFill>
          <a:srgbClr val="28CD4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Situations change – so should solutions</a:t>
          </a:r>
        </a:p>
      </dsp:txBody>
      <dsp:txXfrm>
        <a:off x="3096136" y="1853512"/>
        <a:ext cx="2645478" cy="1587287"/>
      </dsp:txXfrm>
    </dsp:sp>
    <dsp:sp modelId="{A2DDF72F-1841-A24D-BC59-1136354A69C1}">
      <dsp:nvSpPr>
        <dsp:cNvPr id="0" name=""/>
        <dsp:cNvSpPr/>
      </dsp:nvSpPr>
      <dsp:spPr>
        <a:xfrm>
          <a:off x="186109" y="3705348"/>
          <a:ext cx="2645478" cy="15872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Respect is the basis for success</a:t>
          </a:r>
        </a:p>
      </dsp:txBody>
      <dsp:txXfrm>
        <a:off x="186109" y="3705348"/>
        <a:ext cx="2645478" cy="1587287"/>
      </dsp:txXfrm>
    </dsp:sp>
    <dsp:sp modelId="{CACA4CFE-CF26-CA47-88F8-F72E5405B205}">
      <dsp:nvSpPr>
        <dsp:cNvPr id="0" name=""/>
        <dsp:cNvSpPr/>
      </dsp:nvSpPr>
      <dsp:spPr>
        <a:xfrm>
          <a:off x="3096136" y="3705348"/>
          <a:ext cx="2645478" cy="1587287"/>
        </a:xfrm>
        <a:prstGeom prst="rect">
          <a:avLst/>
        </a:prstGeom>
        <a:solidFill>
          <a:srgbClr val="FF95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Impacts are real and we own them</a:t>
          </a:r>
        </a:p>
      </dsp:txBody>
      <dsp:txXfrm>
        <a:off x="3096136" y="3705348"/>
        <a:ext cx="2645478" cy="1587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0BD54-D27D-CD45-A6DA-A39827263C84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E65E7-3D64-F645-B038-04F579BD2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7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E65E7-3D64-F645-B038-04F579BD2D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5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E238-0ECC-7641-A09C-74010391F4EE}" type="datetime1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Harris, DeVille &amp; Associates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1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8D43-DAED-B540-BA84-AFA7DCD0DB47}" type="datetime1">
              <a:rPr lang="en-US" smtClean="0"/>
              <a:t>3/5/24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Harris, DeVille &amp; Associates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0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B086-D5FF-AF4B-B7C8-68572E6C63E6}" type="datetime1">
              <a:rPr lang="en-US" smtClean="0"/>
              <a:t>3/5/24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Harris, DeVille &amp; Associates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9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E361-74CD-6049-ACE8-CF3BA503452F}" type="datetime1">
              <a:rPr lang="en-US" smtClean="0"/>
              <a:t>3/5/24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Harris, DeVille &amp; Associates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6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D9AB-F6D7-8540-BABF-4224925F886A}" type="datetime1">
              <a:rPr lang="en-US" smtClean="0"/>
              <a:t>3/5/24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Harris, DeVille &amp; Associates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0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8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C355-E499-4A46-B173-824D7F09CA2F}" type="datetime1">
              <a:rPr lang="en-US" smtClean="0"/>
              <a:t>3/5/24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Harris, DeVille &amp; Associates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9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B588-1CAE-8849-8446-3B3C5AC5B110}" type="datetime1">
              <a:rPr lang="en-US" smtClean="0"/>
              <a:t>3/5/24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Harris, DeVille &amp; Associates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9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D449-D9B9-F74C-BFCE-06FC81331C59}" type="datetime1">
              <a:rPr lang="en-US" smtClean="0"/>
              <a:t>3/5/24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Harris, DeVille &amp; Associates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85D9-E60A-7643-8DE1-D8EC508CE00C}" type="datetime1">
              <a:rPr lang="en-US" smtClean="0"/>
              <a:t>3/5/24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Harris, DeVille &amp; Associates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5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391587E0-FC27-5A49-BA73-6CE58425976B}" type="datetime1">
              <a:rPr lang="en-US" smtClean="0"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2024 Harris, DeVille &amp; Associates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0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45939-777E-CF4C-8F68-5A383781B543}" type="datetime1">
              <a:rPr lang="en-US" smtClean="0"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en-US"/>
              <a:t>© 2024 Harris, DeVille &amp; Associates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1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8CC822DA-05CF-1F4F-B120-358ED6EA47B9}" type="datetime1">
              <a:rPr lang="en-US" smtClean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2024 Harris, DeVille &amp; Associates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02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9F24F-CF9F-E64E-B932-601A458A6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Siting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00050-ED05-A146-9027-3439B1279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b="1" dirty="0"/>
              <a:t>you want to build What?!?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3B934-1778-47AB-9306-D7EE65E40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8" r="23435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C9F18-649A-D740-B66A-975B83FD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7738" y="6218903"/>
            <a:ext cx="4709886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Renwick </a:t>
            </a:r>
            <a:r>
              <a:rPr lang="en-US" sz="1800" b="1" dirty="0" err="1">
                <a:solidFill>
                  <a:schemeClr val="tx1"/>
                </a:solidFill>
              </a:rPr>
              <a:t>DeVille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Harris, </a:t>
            </a:r>
            <a:r>
              <a:rPr lang="en-US" sz="1800" b="1" dirty="0" err="1">
                <a:solidFill>
                  <a:schemeClr val="tx1"/>
                </a:solidFill>
              </a:rPr>
              <a:t>DeVille</a:t>
            </a:r>
            <a:r>
              <a:rPr lang="en-US" sz="1800" b="1" dirty="0">
                <a:solidFill>
                  <a:schemeClr val="tx1"/>
                </a:solidFill>
              </a:rPr>
              <a:t> &amp; Associates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F7189BA-035B-7AD7-F616-0A749A5D493D}"/>
              </a:ext>
            </a:extLst>
          </p:cNvPr>
          <p:cNvSpPr txBox="1">
            <a:spLocks/>
          </p:cNvSpPr>
          <p:nvPr/>
        </p:nvSpPr>
        <p:spPr>
          <a:xfrm>
            <a:off x="0" y="6492865"/>
            <a:ext cx="534890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© 2024 Harris, DeVille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111810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513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138" name="Straight Connector 513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39" name="Rectangle 5138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0" name="Rectangle 5139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60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0A9E3-D184-7540-BDCC-58B1A1A5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FFFFFF"/>
                </a:solidFill>
              </a:rPr>
              <a:t>What does that have to do with me?  I just do tax stuff!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6F56-E186-404B-8FE1-8A7858E4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9" y="3824516"/>
            <a:ext cx="3659246" cy="239340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1500" cap="all" spc="200" dirty="0">
              <a:solidFill>
                <a:srgbClr val="FFFFFF"/>
              </a:solidFill>
            </a:endParaRPr>
          </a:p>
        </p:txBody>
      </p:sp>
      <p:cxnSp>
        <p:nvCxnSpPr>
          <p:cNvPr id="5141" name="Straight Connector 5140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50 Funny Accounting Memes that Will Make Your Day">
            <a:extLst>
              <a:ext uri="{FF2B5EF4-FFF2-40B4-BE49-F238E27FC236}">
                <a16:creationId xmlns:a16="http://schemas.microsoft.com/office/drawing/2014/main" id="{7EE53F1F-4AEA-E8D0-FA4E-D1B4C302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2335" y="1530611"/>
            <a:ext cx="6275667" cy="379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6E73D-6E49-2E4A-A699-66A39D22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2335" y="6446838"/>
            <a:ext cx="54083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© 2024 Harris, DeVille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35858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0A9E3-D184-7540-BDCC-58B1A1A5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sz="3800" dirty="0"/>
              <a:t>What if I told you that </a:t>
            </a:r>
            <a:r>
              <a:rPr lang="en-US" sz="3800" dirty="0">
                <a:solidFill>
                  <a:srgbClr val="FF0000"/>
                </a:solidFill>
              </a:rPr>
              <a:t>you</a:t>
            </a:r>
            <a:r>
              <a:rPr lang="en-US" sz="3800" dirty="0"/>
              <a:t> are critical path in facility siting?</a:t>
            </a:r>
          </a:p>
        </p:txBody>
      </p:sp>
      <p:pic>
        <p:nvPicPr>
          <p:cNvPr id="17" name="Picture 16" descr="White puzzle with one red piece">
            <a:extLst>
              <a:ext uri="{FF2B5EF4-FFF2-40B4-BE49-F238E27FC236}">
                <a16:creationId xmlns:a16="http://schemas.microsoft.com/office/drawing/2014/main" id="{7CF8477D-8733-B915-A7EF-EB5428EBD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77" r="29073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8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F276F56-E186-404B-8FE1-8A7858E4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Project planning and feasibility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Site selection, incentives and permitting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Design and engineering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Procurement and materials management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Construction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Commissioning and Start up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Operations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6E73D-6E49-2E4A-A699-66A39D22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2024 Harris, DeVille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322622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0A9E3-D184-7540-BDCC-58B1A1A5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if the opposition figured out that </a:t>
            </a:r>
            <a:r>
              <a:rPr lang="en-US" sz="6800" dirty="0">
                <a:solidFill>
                  <a:srgbClr val="FF0000"/>
                </a:solidFill>
              </a:rPr>
              <a:t>you</a:t>
            </a:r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are critical path!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6F56-E186-404B-8FE1-8A7858E4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994" y="643467"/>
            <a:ext cx="345463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cap="all" spc="200" dirty="0">
                <a:solidFill>
                  <a:schemeClr val="tx1"/>
                </a:solidFill>
              </a:rPr>
              <a:t>Oh oh, now what?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6E73D-6E49-2E4A-A699-66A39D22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2024 Harris, DeVille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2660244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0A9E3-D184-7540-BDCC-58B1A1A5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36" y="115386"/>
            <a:ext cx="10720552" cy="1450757"/>
          </a:xfrm>
        </p:spPr>
        <p:txBody>
          <a:bodyPr>
            <a:normAutofit/>
          </a:bodyPr>
          <a:lstStyle/>
          <a:p>
            <a:r>
              <a:rPr lang="en-US" dirty="0"/>
              <a:t>How to oppose siting an industrial plant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6E73D-6E49-2E4A-A699-66A39D22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2024 Harris, DeVille &amp; Associates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32F1FF6-B3EC-2951-8366-39AAC809F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02484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69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1094-1A49-0D47-B962-DF999206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know we’re critical path, how do we mitigate the risk?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32AAA495-44EF-F441-8337-BA2169B8F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251816"/>
              </p:ext>
            </p:extLst>
          </p:nvPr>
        </p:nvGraphicFramePr>
        <p:xfrm>
          <a:off x="5459413" y="812800"/>
          <a:ext cx="5927725" cy="529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47859D-7EE7-D944-9DE2-C9292CFC4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E2CA4-C0F4-BF47-AA30-05B97FFB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Harris, DeVille &amp; Associates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4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3394-07B5-7F48-B13A-5DE09340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Categories 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94658B9-8A84-0F49-A039-062A1D0F1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337024"/>
              </p:ext>
            </p:extLst>
          </p:nvPr>
        </p:nvGraphicFramePr>
        <p:xfrm>
          <a:off x="4782065" y="812800"/>
          <a:ext cx="7142200" cy="435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440">
                  <a:extLst>
                    <a:ext uri="{9D8B030D-6E8A-4147-A177-3AD203B41FA5}">
                      <a16:colId xmlns:a16="http://schemas.microsoft.com/office/drawing/2014/main" val="2268394962"/>
                    </a:ext>
                  </a:extLst>
                </a:gridCol>
                <a:gridCol w="1428440">
                  <a:extLst>
                    <a:ext uri="{9D8B030D-6E8A-4147-A177-3AD203B41FA5}">
                      <a16:colId xmlns:a16="http://schemas.microsoft.com/office/drawing/2014/main" val="911183247"/>
                    </a:ext>
                  </a:extLst>
                </a:gridCol>
                <a:gridCol w="1428440">
                  <a:extLst>
                    <a:ext uri="{9D8B030D-6E8A-4147-A177-3AD203B41FA5}">
                      <a16:colId xmlns:a16="http://schemas.microsoft.com/office/drawing/2014/main" val="3688760094"/>
                    </a:ext>
                  </a:extLst>
                </a:gridCol>
                <a:gridCol w="1428440">
                  <a:extLst>
                    <a:ext uri="{9D8B030D-6E8A-4147-A177-3AD203B41FA5}">
                      <a16:colId xmlns:a16="http://schemas.microsoft.com/office/drawing/2014/main" val="535552575"/>
                    </a:ext>
                  </a:extLst>
                </a:gridCol>
                <a:gridCol w="1428440">
                  <a:extLst>
                    <a:ext uri="{9D8B030D-6E8A-4147-A177-3AD203B41FA5}">
                      <a16:colId xmlns:a16="http://schemas.microsoft.com/office/drawing/2014/main" val="2435863532"/>
                    </a:ext>
                  </a:extLst>
                </a:gridCol>
              </a:tblGrid>
              <a:tr h="151819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+mj-lt"/>
                        </a:rPr>
                        <a:t>Direct demands on public and private infrastructure</a:t>
                      </a:r>
                      <a:endParaRPr lang="en-US" sz="1500" dirty="0">
                        <a:latin typeface="+mj-lt"/>
                      </a:endParaRPr>
                    </a:p>
                    <a:p>
                      <a:pPr algn="ctr"/>
                      <a:endParaRPr lang="en-US" sz="1500" dirty="0">
                        <a:latin typeface="+mj-lt"/>
                      </a:endParaRPr>
                    </a:p>
                  </a:txBody>
                  <a:tcPr marL="65864" marR="65864" anchor="ctr">
                    <a:solidFill>
                      <a:srgbClr val="28CD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+mj-lt"/>
                        </a:rPr>
                        <a:t>In-direct demands on public and private infrastructure</a:t>
                      </a:r>
                      <a:endParaRPr lang="en-US" sz="1500" dirty="0">
                        <a:latin typeface="+mj-lt"/>
                      </a:endParaRPr>
                    </a:p>
                    <a:p>
                      <a:pPr algn="ctr"/>
                      <a:endParaRPr lang="en-US" sz="1500" dirty="0">
                        <a:latin typeface="+mj-lt"/>
                      </a:endParaRPr>
                    </a:p>
                  </a:txBody>
                  <a:tcPr marL="65864" marR="65864" anchor="ctr">
                    <a:solidFill>
                      <a:srgbClr val="007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+mj-lt"/>
                        </a:rPr>
                        <a:t>Disruption in lifestyle/ quality of life</a:t>
                      </a:r>
                      <a:endParaRPr lang="en-US" sz="1500" dirty="0">
                        <a:latin typeface="+mj-lt"/>
                      </a:endParaRPr>
                    </a:p>
                    <a:p>
                      <a:pPr algn="ctr"/>
                      <a:endParaRPr lang="en-US" sz="1500" dirty="0">
                        <a:latin typeface="+mj-lt"/>
                      </a:endParaRPr>
                    </a:p>
                  </a:txBody>
                  <a:tcPr marL="65864" marR="65864" anchor="ctr">
                    <a:solidFill>
                      <a:srgbClr val="FF9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+mj-lt"/>
                        </a:rPr>
                        <a:t>Demands on local governance </a:t>
                      </a:r>
                      <a:endParaRPr lang="en-US" sz="1500" dirty="0">
                        <a:latin typeface="+mj-lt"/>
                      </a:endParaRPr>
                    </a:p>
                    <a:p>
                      <a:pPr algn="ctr"/>
                      <a:endParaRPr lang="en-US" sz="1500" dirty="0">
                        <a:latin typeface="+mj-lt"/>
                      </a:endParaRPr>
                    </a:p>
                  </a:txBody>
                  <a:tcPr marL="65864" marR="65864" anchor="ctr">
                    <a:solidFill>
                      <a:srgbClr val="AF52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+mj-lt"/>
                        </a:rPr>
                        <a:t>Cultural integration</a:t>
                      </a:r>
                      <a:endParaRPr lang="en-US" sz="1500" dirty="0">
                        <a:latin typeface="+mj-lt"/>
                      </a:endParaRPr>
                    </a:p>
                    <a:p>
                      <a:pPr algn="ctr"/>
                      <a:endParaRPr lang="en-US" sz="1500" dirty="0">
                        <a:latin typeface="+mj-lt"/>
                      </a:endParaRPr>
                    </a:p>
                  </a:txBody>
                  <a:tcPr marL="65864" marR="65864" anchor="ctr"/>
                </a:tc>
                <a:extLst>
                  <a:ext uri="{0D108BD9-81ED-4DB2-BD59-A6C34878D82A}">
                    <a16:rowId xmlns:a16="http://schemas.microsoft.com/office/drawing/2014/main" val="2934198171"/>
                  </a:ext>
                </a:extLst>
              </a:tr>
              <a:tr h="2411252">
                <a:tc>
                  <a:txBody>
                    <a:bodyPr/>
                    <a:lstStyle/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Streets, roads, bridges (heavy haul)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Pipelines and utilities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Ports and </a:t>
                      </a:r>
                      <a:r>
                        <a:rPr lang="en-US" sz="1200" b="0" dirty="0" err="1">
                          <a:latin typeface="+mn-lt"/>
                        </a:rPr>
                        <a:t>wharfage</a:t>
                      </a:r>
                      <a:r>
                        <a:rPr lang="en-US" sz="1200" b="0" dirty="0">
                          <a:latin typeface="+mn-lt"/>
                        </a:rPr>
                        <a:t> build out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Workforce training</a:t>
                      </a:r>
                    </a:p>
                    <a:p>
                      <a:endParaRPr lang="en-US" sz="1200" b="0" dirty="0">
                        <a:latin typeface="+mn-lt"/>
                      </a:endParaRPr>
                    </a:p>
                  </a:txBody>
                  <a:tcPr marL="65864" marR="65864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Traffic 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Streets, roads, bridges (general use)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Utilities 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Housing – temporary and permanent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Subdivision development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Schools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Hospitals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Fire and Police and Emergency Response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Neighbor relocation</a:t>
                      </a:r>
                    </a:p>
                  </a:txBody>
                  <a:tcPr marL="65864" marR="65864"/>
                </a:tc>
                <a:tc>
                  <a:txBody>
                    <a:bodyPr/>
                    <a:lstStyle/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Traffic disruption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School class headcount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More competition for limited resources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Housing demands – man camps, hotels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Perceived increased health risk</a:t>
                      </a:r>
                    </a:p>
                    <a:p>
                      <a:endParaRPr lang="en-US" sz="1200" b="0" dirty="0">
                        <a:latin typeface="+mn-lt"/>
                      </a:endParaRPr>
                    </a:p>
                  </a:txBody>
                  <a:tcPr marL="65864" marR="65864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Near term financial demands versus cash flow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Infrastructure planning and building codes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Pace - Government time vs developer time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Political turmoil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Myopic vision versus longer term vision</a:t>
                      </a:r>
                    </a:p>
                    <a:p>
                      <a:pPr lvl="0"/>
                      <a:r>
                        <a:rPr lang="en-US" sz="1200" b="0" dirty="0">
                          <a:latin typeface="+mn-lt"/>
                        </a:rPr>
                        <a:t>Empowerment </a:t>
                      </a:r>
                    </a:p>
                    <a:p>
                      <a:endParaRPr lang="en-US" sz="1200" b="0" dirty="0">
                        <a:latin typeface="+mn-lt"/>
                      </a:endParaRPr>
                    </a:p>
                  </a:txBody>
                  <a:tcPr marL="65864" marR="65864"/>
                </a:tc>
                <a:tc>
                  <a:txBody>
                    <a:bodyPr/>
                    <a:lstStyle/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School demographics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Churches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Shopping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Real estate /neighborhoods</a:t>
                      </a:r>
                    </a:p>
                    <a:p>
                      <a:pPr lv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dirty="0">
                          <a:latin typeface="+mn-lt"/>
                        </a:rPr>
                        <a:t>New people in town – they may look different, think differently, eat different foods.</a:t>
                      </a:r>
                    </a:p>
                    <a:p>
                      <a:endParaRPr lang="en-US" sz="1200" b="0" dirty="0">
                        <a:latin typeface="+mn-lt"/>
                      </a:endParaRPr>
                    </a:p>
                  </a:txBody>
                  <a:tcPr marL="65864" marR="65864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259968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817471-580B-8646-8970-118DB5497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Public sector demands cost money and there is a lag in public sector revenue generation.  Abatements can aggravate both the demand side and the revenue generation side.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FADFB-397F-F34E-B567-91872859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Harris, DeVille &amp; Associates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8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0A9E3-D184-7540-BDCC-58B1A1A5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What can you do, as a tax professional, to mitigate project siting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6F56-E186-404B-8FE1-8A7858E4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304801"/>
            <a:ext cx="6182276" cy="6154984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Recognize that you may be the </a:t>
            </a:r>
            <a:r>
              <a:rPr lang="en-US" sz="2200" b="1" dirty="0"/>
              <a:t>front line </a:t>
            </a:r>
            <a:r>
              <a:rPr lang="en-US" sz="2200" dirty="0"/>
              <a:t>of offense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Do your </a:t>
            </a:r>
            <a:r>
              <a:rPr lang="en-US" sz="2200" b="1" dirty="0"/>
              <a:t>homework</a:t>
            </a:r>
            <a:r>
              <a:rPr lang="en-US" sz="2200" dirty="0"/>
              <a:t> – know what you’re selling – benefits, risks and timing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/>
              <a:t>Read the field </a:t>
            </a:r>
            <a:r>
              <a:rPr lang="en-US" sz="2200" dirty="0"/>
              <a:t>– know the plays before the game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/>
              <a:t>Respect the situation </a:t>
            </a:r>
            <a:r>
              <a:rPr lang="en-US" sz="2200" dirty="0"/>
              <a:t>– and the politics – and </a:t>
            </a:r>
            <a:r>
              <a:rPr lang="en-US" sz="2200" b="1" dirty="0"/>
              <a:t>adapt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Understand the </a:t>
            </a:r>
            <a:r>
              <a:rPr lang="en-US" sz="2200" b="1" dirty="0"/>
              <a:t>history</a:t>
            </a:r>
            <a:r>
              <a:rPr lang="en-US" sz="2200" dirty="0"/>
              <a:t> – you may be in a game that already started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Recognize that money can buy you things that are for sale – </a:t>
            </a:r>
            <a:r>
              <a:rPr lang="en-US" sz="2200" b="1" dirty="0"/>
              <a:t>but not everything is for sale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Establish and nurture </a:t>
            </a:r>
            <a:r>
              <a:rPr lang="en-US" sz="2200" b="1" dirty="0"/>
              <a:t>relationships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Limit self-inflicted wounds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/>
              <a:t>Always do the right thing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6E73D-6E49-2E4A-A699-66A39D22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1957" y="6459785"/>
            <a:ext cx="534890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© 2024 Harris, DeVille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1820264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DA 2013 logo blu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55" y="915100"/>
            <a:ext cx="3352800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854355" y="5235014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ill Sans MT"/>
                <a:cs typeface="Gill Sans MT"/>
              </a:rPr>
              <a:t>© 2024 Harris, DeVille &amp; Associates, Inc.</a:t>
            </a:r>
          </a:p>
          <a:p>
            <a:pPr algn="ctr"/>
            <a:r>
              <a:rPr lang="en-US" sz="2000" dirty="0">
                <a:latin typeface="Gill Sans MT"/>
                <a:cs typeface="Gill Sans MT"/>
              </a:rPr>
              <a:t>225.344.0381 • www.hdaissues.com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C4CCC9C2-F112-2A46-9F3D-F0DE9351B8CA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8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E6E1F-EDF0-D840-BCF2-95EB6073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Harris, </a:t>
            </a:r>
            <a:r>
              <a:rPr lang="en-US" sz="4800" dirty="0" err="1"/>
              <a:t>DeVille</a:t>
            </a:r>
            <a:r>
              <a:rPr lang="en-US" sz="4800" dirty="0"/>
              <a:t> &amp; Associates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45196-E200-F548-B67B-77D612374E1D}"/>
              </a:ext>
            </a:extLst>
          </p:cNvPr>
          <p:cNvSpPr>
            <a:spLocks/>
          </p:cNvSpPr>
          <p:nvPr/>
        </p:nvSpPr>
        <p:spPr>
          <a:xfrm>
            <a:off x="4357438" y="621697"/>
            <a:ext cx="6798242" cy="5232565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10000"/>
          </a:bodyPr>
          <a:lstStyle/>
          <a:p>
            <a:pPr>
              <a:spcAft>
                <a:spcPts val="600"/>
              </a:spcAft>
              <a:buSzPct val="75000"/>
              <a:buFont typeface="Calibri" panose="020F0502020204030204" pitchFamily="34" charset="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Full-service communications firm specializing in issues management, established in 1984 with personnel in Louisiana and Texas</a:t>
            </a:r>
          </a:p>
          <a:p>
            <a:pPr>
              <a:spcAft>
                <a:spcPts val="600"/>
              </a:spcAft>
              <a:buSzPct val="75000"/>
              <a:buFont typeface="Calibri" panose="020F0502020204030204" pitchFamily="34" charset="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20+ professional staff with unique skill sets: expertise including environmental science, research, public relations, journalism, governmental relations and politics</a:t>
            </a:r>
          </a:p>
          <a:p>
            <a:pPr>
              <a:spcAft>
                <a:spcPts val="600"/>
              </a:spcAft>
              <a:buSzPct val="75000"/>
              <a:buFont typeface="Calibri" panose="020F0502020204030204" pitchFamily="34" charset="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 of business - Issues management and governmental affairs</a:t>
            </a:r>
          </a:p>
          <a:p>
            <a:pPr>
              <a:spcAft>
                <a:spcPts val="600"/>
              </a:spcAft>
              <a:buSzPct val="75000"/>
              <a:buFont typeface="Calibri" panose="020F0502020204030204" pitchFamily="34" charset="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across U.S. and North America, but primarily Gulf Coast; large industrial client base</a:t>
            </a:r>
          </a:p>
          <a:p>
            <a:pPr>
              <a:spcAft>
                <a:spcPts val="600"/>
              </a:spcAft>
              <a:buSzPct val="75000"/>
              <a:buFont typeface="Calibri" panose="020F0502020204030204" pitchFamily="34" charset="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 work in managing controversial issues, usually in environmental, regulatory, political and public arenas</a:t>
            </a:r>
          </a:p>
          <a:p>
            <a:pPr>
              <a:spcAft>
                <a:spcPts val="600"/>
              </a:spcAft>
              <a:buSzPct val="75000"/>
              <a:buFont typeface="Calibri" panose="020F0502020204030204" pitchFamily="34" charset="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Nearly 40 years of experience siting energy, petrochemical and transportation industries</a:t>
            </a:r>
          </a:p>
          <a:p>
            <a:pPr>
              <a:spcAft>
                <a:spcPts val="600"/>
              </a:spcAft>
              <a:buSzPct val="75000"/>
              <a:buFont typeface="Calibri" panose="020F0502020204030204" pitchFamily="34" charset="0"/>
            </a:pP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www.hdaissues.com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AB8479B-BB30-8094-94D5-C3F035DF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1957" y="6459785"/>
            <a:ext cx="534890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© 2024 Harris, DeVille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281367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0A9E3-D184-7540-BDCC-58B1A1A5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This is my day job!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6F56-E186-404B-8FE1-8A7858E4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14" y="3812134"/>
            <a:ext cx="3659246" cy="23498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1800" cap="all" spc="200" dirty="0">
              <a:solidFill>
                <a:srgbClr val="FFFFFF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6E73D-6E49-2E4A-A699-66A39D22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814" y="6446838"/>
            <a:ext cx="37490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2024 Harris, DeVille &amp; Associates</a:t>
            </a:r>
          </a:p>
        </p:txBody>
      </p:sp>
      <p:pic>
        <p:nvPicPr>
          <p:cNvPr id="7" name="Picture 6" descr="A person surfing a large wave&#10;&#10;Description automatically generated">
            <a:extLst>
              <a:ext uri="{FF2B5EF4-FFF2-40B4-BE49-F238E27FC236}">
                <a16:creationId xmlns:a16="http://schemas.microsoft.com/office/drawing/2014/main" id="{4519E0CD-2366-E20D-2874-6FC6B0BDB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93" r="-1" b="1655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75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0A9E3-D184-7540-BDCC-58B1A1A5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What am I sharing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6F56-E186-404B-8FE1-8A7858E4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7" y="605896"/>
            <a:ext cx="6129725" cy="5646208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Insights on </a:t>
            </a:r>
            <a:r>
              <a:rPr lang="en-US" sz="2400" b="1" dirty="0"/>
              <a:t>siting challenges </a:t>
            </a:r>
            <a:r>
              <a:rPr lang="en-US" sz="2400" dirty="0"/>
              <a:t>based on decades of success and months of failure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Perspective on </a:t>
            </a:r>
            <a:r>
              <a:rPr lang="en-US" sz="2400" b="1" dirty="0"/>
              <a:t>public expectations </a:t>
            </a:r>
            <a:r>
              <a:rPr lang="en-US" sz="2400" dirty="0"/>
              <a:t>of industrial facilities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Perspective on </a:t>
            </a:r>
            <a:r>
              <a:rPr lang="en-US" sz="2400" b="1" dirty="0"/>
              <a:t>industrial expectations </a:t>
            </a:r>
            <a:r>
              <a:rPr lang="en-US" sz="2400" dirty="0"/>
              <a:t>of public engagement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Unique POV, based on real world experience, on </a:t>
            </a:r>
            <a:r>
              <a:rPr lang="en-US" sz="2400" b="1" dirty="0"/>
              <a:t>where “tax” can help or hurt the siting </a:t>
            </a:r>
            <a:r>
              <a:rPr lang="en-US" sz="2400" dirty="0"/>
              <a:t>cause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Lessons learned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6E73D-6E49-2E4A-A699-66A39D22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1957" y="6459785"/>
            <a:ext cx="534890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© 2024 Harris, DeVille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293836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r>
              <a:rPr lang="en-US" sz="5000" dirty="0"/>
              <a:t>Abatement 101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785" y="157655"/>
            <a:ext cx="7184745" cy="611702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Abatement = </a:t>
            </a:r>
            <a:r>
              <a:rPr lang="en-US" sz="1800" b="1" dirty="0"/>
              <a:t>Exemption</a:t>
            </a:r>
            <a:r>
              <a:rPr lang="en-US" sz="1800" dirty="0"/>
              <a:t> of all or portion of </a:t>
            </a:r>
            <a:r>
              <a:rPr lang="en-US" sz="1800" b="1" dirty="0"/>
              <a:t>PROPERTY TAXES</a:t>
            </a:r>
            <a:r>
              <a:rPr lang="en-US" sz="1800" dirty="0"/>
              <a:t> over given period of time.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STATUTORILY AUTHORIZED </a:t>
            </a:r>
            <a:r>
              <a:rPr lang="en-US" sz="1800" dirty="0"/>
              <a:t>and </a:t>
            </a:r>
            <a:r>
              <a:rPr lang="en-US" sz="1800" b="1" dirty="0"/>
              <a:t>IMPLEMENTED </a:t>
            </a:r>
            <a:r>
              <a:rPr lang="en-US" sz="1800" dirty="0"/>
              <a:t>at the state and local governmental level.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NATURE AND TERMS </a:t>
            </a:r>
            <a:r>
              <a:rPr lang="en-US" sz="1800" dirty="0"/>
              <a:t>are </a:t>
            </a:r>
            <a:r>
              <a:rPr lang="en-US" sz="1800" b="1" dirty="0"/>
              <a:t>UNIQUE</a:t>
            </a:r>
            <a:r>
              <a:rPr lang="en-US" sz="1800" dirty="0"/>
              <a:t> to each taxing authority.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IMPLEMENTED</a:t>
            </a:r>
            <a:r>
              <a:rPr lang="en-US" sz="1800" dirty="0"/>
              <a:t> as a tax exemption or reduction, a cap on taxable value or as a payment in lieu of taxes (PILOT).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ARE NOT REQUIRED </a:t>
            </a:r>
            <a:r>
              <a:rPr lang="en-US" sz="1800" dirty="0"/>
              <a:t>– they are a “</a:t>
            </a:r>
            <a:r>
              <a:rPr lang="en-US" sz="1800" b="1" dirty="0"/>
              <a:t>GIFT</a:t>
            </a:r>
            <a:r>
              <a:rPr lang="en-US" sz="1800" dirty="0"/>
              <a:t>” from governments to incentivize investment.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PUBLIC INVESTMENT </a:t>
            </a:r>
            <a:r>
              <a:rPr lang="en-US" sz="1800" dirty="0"/>
              <a:t>in the project – therefore the approval process is </a:t>
            </a:r>
            <a:r>
              <a:rPr lang="en-US" sz="1800" b="1" dirty="0"/>
              <a:t>PUBLIC</a:t>
            </a:r>
            <a:r>
              <a:rPr lang="en-US" sz="18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Abatements come with </a:t>
            </a:r>
            <a:r>
              <a:rPr lang="en-US" sz="1800" b="1" dirty="0"/>
              <a:t>STRINGS ATTACHED.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Abatements are </a:t>
            </a:r>
            <a:r>
              <a:rPr lang="en-US" sz="1800" b="1" dirty="0"/>
              <a:t>CONTRACTS</a:t>
            </a:r>
            <a:r>
              <a:rPr lang="en-US" sz="1800" dirty="0"/>
              <a:t> with local government – </a:t>
            </a:r>
            <a:r>
              <a:rPr lang="en-US" sz="1800" u="sng" dirty="0"/>
              <a:t>if we don</a:t>
            </a:r>
            <a:r>
              <a:rPr lang="fr-FR" sz="1800" u="sng" dirty="0"/>
              <a:t>’</a:t>
            </a:r>
            <a:r>
              <a:rPr lang="en-US" sz="1800" u="sng" dirty="0"/>
              <a:t>t comply, we don’t get the benefits of the abatements.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Abatements are “</a:t>
            </a:r>
            <a:r>
              <a:rPr lang="en-US" sz="1800" b="1" dirty="0"/>
              <a:t>AFTER THE FACT.</a:t>
            </a:r>
            <a:r>
              <a:rPr lang="en-US" sz="1800" dirty="0"/>
              <a:t>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Harris, DeVille &amp; Associates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34B512-D119-A549-833D-6C39B11FB04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2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0A9E3-D184-7540-BDCC-58B1A1A5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Site selection screening criteria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6E73D-6E49-2E4A-A699-66A39D22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2024 Harris, DeVille &amp; Associates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4BA48F5-5496-752A-1AED-6CEA873F2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37859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029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0A9E3-D184-7540-BDCC-58B1A1A5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What’s missing?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6E73D-6E49-2E4A-A699-66A39D22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2024 Harris, DeVille &amp; Associates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D225FD9-CF0D-B8D0-9EF6-FF23EA2B14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46058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301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DF406866-B2B6-4970-BEE9-17E9330B2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0A9E3-D184-7540-BDCC-58B1A1A5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40" y="363673"/>
            <a:ext cx="6076734" cy="166650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What really stops projects?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6F56-E186-404B-8FE1-8A7858E4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483" y="2236304"/>
            <a:ext cx="6076734" cy="401735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Site buildability: size, wetlands, soils, flooding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Transportation infrastructure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Access to raw materials/supply chain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Workforce: Cost, skills and availability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Utilities [Power &amp; Water]: Cost, reliability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Zoning and regulatory requirements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Taxes and incentives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Community license to operate (acceptance)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0ED61541-7A25-F34E-CBB5-F435218E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1" r="-3" b="-3"/>
          <a:stretch/>
        </p:blipFill>
        <p:spPr bwMode="auto">
          <a:xfrm>
            <a:off x="7613447" y="10"/>
            <a:ext cx="4578557" cy="226146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371FF5D7-62CF-6021-25B0-F33625018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" r="-2" b="8396"/>
          <a:stretch/>
        </p:blipFill>
        <p:spPr bwMode="auto">
          <a:xfrm>
            <a:off x="7611898" y="2331119"/>
            <a:ext cx="4580098" cy="221467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6E73D-6E49-2E4A-A699-66A39D22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9175" y="6459785"/>
            <a:ext cx="375724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© 2024 Harris, DeVille &amp; Associates</a:t>
            </a:r>
          </a:p>
        </p:txBody>
      </p:sp>
      <p:pic>
        <p:nvPicPr>
          <p:cNvPr id="4100" name="Picture 4" descr="Climate and indigenous activists walk into the intersection of Pennsylvania and 3rd St NW during a climate change protest, Friday, Oct. 15, 2021, by the U.S. Capitol in Washington. (AP Photo/Jacquelyn Martin)">
            <a:extLst>
              <a:ext uri="{FF2B5EF4-FFF2-40B4-BE49-F238E27FC236}">
                <a16:creationId xmlns:a16="http://schemas.microsoft.com/office/drawing/2014/main" id="{88049188-46FE-440D-C725-5BC150392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r="-2" b="25622"/>
          <a:stretch/>
        </p:blipFill>
        <p:spPr bwMode="auto">
          <a:xfrm>
            <a:off x="7611903" y="4596520"/>
            <a:ext cx="4580097" cy="226147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82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513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138" name="Straight Connector 513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39" name="Rectangle 5138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0" name="Rectangle 5139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60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0A9E3-D184-7540-BDCC-58B1A1A5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FFFFFF"/>
                </a:solidFill>
              </a:rPr>
              <a:t>What does that have to do with me?  I just do tax stuff!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6F56-E186-404B-8FE1-8A7858E4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9" y="3824516"/>
            <a:ext cx="3659246" cy="239340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1500" cap="all" spc="200" dirty="0">
              <a:solidFill>
                <a:srgbClr val="FFFFFF"/>
              </a:solidFill>
            </a:endParaRPr>
          </a:p>
        </p:txBody>
      </p:sp>
      <p:cxnSp>
        <p:nvCxnSpPr>
          <p:cNvPr id="5141" name="Straight Connector 5140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6E73D-6E49-2E4A-A699-66A39D22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2335" y="6446838"/>
            <a:ext cx="54083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© 2024 Harris, DeVille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27414306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741"/>
      </a:dk2>
      <a:lt2>
        <a:srgbClr val="E8E7E2"/>
      </a:lt2>
      <a:accent1>
        <a:srgbClr val="8995D3"/>
      </a:accent1>
      <a:accent2>
        <a:srgbClr val="6FA3C9"/>
      </a:accent2>
      <a:accent3>
        <a:srgbClr val="71ADAD"/>
      </a:accent3>
      <a:accent4>
        <a:srgbClr val="63B493"/>
      </a:accent4>
      <a:accent5>
        <a:srgbClr val="6EB37A"/>
      </a:accent5>
      <a:accent6>
        <a:srgbClr val="76B363"/>
      </a:accent6>
      <a:hlink>
        <a:srgbClr val="8C8355"/>
      </a:hlink>
      <a:folHlink>
        <a:srgbClr val="7F7F7F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1117</Words>
  <Application>Microsoft Macintosh PowerPoint</Application>
  <PresentationFormat>Widescreen</PresentationFormat>
  <Paragraphs>153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Gill Sans MT</vt:lpstr>
      <vt:lpstr>Tw Cen MT</vt:lpstr>
      <vt:lpstr>RetrospectVTI</vt:lpstr>
      <vt:lpstr>Siting 101</vt:lpstr>
      <vt:lpstr>Harris, DeVille &amp; Associates </vt:lpstr>
      <vt:lpstr>This is my day job!</vt:lpstr>
      <vt:lpstr>What am I sharing today?</vt:lpstr>
      <vt:lpstr>Abatement 101</vt:lpstr>
      <vt:lpstr>Site selection screening criteria</vt:lpstr>
      <vt:lpstr>What’s missing?</vt:lpstr>
      <vt:lpstr>What really stops projects?</vt:lpstr>
      <vt:lpstr>What does that have to do with me?  I just do tax stuff!</vt:lpstr>
      <vt:lpstr>What does that have to do with me?  I just do tax stuff!</vt:lpstr>
      <vt:lpstr>What if I told you that you are critical path in facility siting?</vt:lpstr>
      <vt:lpstr>What if the opposition figured out that you are critical path!</vt:lpstr>
      <vt:lpstr>How to oppose siting an industrial plant</vt:lpstr>
      <vt:lpstr>If we know we’re critical path, how do we mitigate the risk?</vt:lpstr>
      <vt:lpstr>Impact Categories </vt:lpstr>
      <vt:lpstr>What can you do, as a tax professional, to mitigate project siting risk?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Siting 101</dc:title>
  <dc:creator>Renwick DeVille</dc:creator>
  <cp:lastModifiedBy>Renwick Deville</cp:lastModifiedBy>
  <cp:revision>44</cp:revision>
  <dcterms:created xsi:type="dcterms:W3CDTF">2019-10-04T14:29:15Z</dcterms:created>
  <dcterms:modified xsi:type="dcterms:W3CDTF">2024-03-06T16:13:45Z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46271949</vt:i4>
  </property>
  <property fmtid="{D5CDD505-2E9C-101B-9397-08002B2CF9AE}" pid="3" name="_NewReviewCycle">
    <vt:lpwstr/>
  </property>
  <property fmtid="{D5CDD505-2E9C-101B-9397-08002B2CF9AE}" pid="4" name="_EmailSubject">
    <vt:lpwstr>TXOGA Presentations - Email 1</vt:lpwstr>
  </property>
  <property fmtid="{D5CDD505-2E9C-101B-9397-08002B2CF9AE}" pid="5" name="_AuthorEmail">
    <vt:lpwstr>shane.s.smith@exxonmobil.com</vt:lpwstr>
  </property>
  <property fmtid="{D5CDD505-2E9C-101B-9397-08002B2CF9AE}" pid="6" name="_AuthorEmailDisplayName">
    <vt:lpwstr>Smith, Shane S</vt:lpwstr>
  </property>
</Properties>
</file>